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DB3"/>
    <a:srgbClr val="41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81AF-BC28-496A-BFB4-992F3699EBB9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EDF39-6473-4827-A42A-1C7951F356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5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DF39-6473-4827-A42A-1C7951F356F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15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631FC09-9423-4456-81B8-01AD1626B0EB}" type="datetimeFigureOut">
              <a:rPr lang="en-GB" smtClean="0"/>
              <a:t>21/05/2015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7D91A6-76C3-407A-A088-BF75909A040A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Union Canal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3539864"/>
            <a:ext cx="4185252" cy="1101248"/>
          </a:xfrm>
        </p:spPr>
        <p:txBody>
          <a:bodyPr/>
          <a:lstStyle/>
          <a:p>
            <a:r>
              <a:rPr lang="en-GB" dirty="0" smtClean="0"/>
              <a:t>Hope you enjoy our </a:t>
            </a:r>
            <a:r>
              <a:rPr lang="en-GB" sz="2800" dirty="0" smtClean="0"/>
              <a:t>presentation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0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																																																																																									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there are lots of wild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70" y="4509120"/>
            <a:ext cx="7166992" cy="232420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mink are deadly  they will bite</a:t>
            </a:r>
            <a:endParaRPr lang="en-GB" dirty="0"/>
          </a:p>
        </p:txBody>
      </p:sp>
      <p:pic>
        <p:nvPicPr>
          <p:cNvPr id="1026" name="Picture 2" descr="C:\Users\sandboxNIC\AppData\Local\Microsoft\Windows\Temporary Internet Files\Content.IE5\M2D0NXYR\lr00043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24482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dboxNIC\AppData\Local\Microsoft\Windows\Temporary Internet Files\Content.IE5\XTQ1XQA7\head_shot_commions_open_by_scourgegal76-d8i0p3q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392488" cy="29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0880" cy="115212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There are birds  near the canal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273775"/>
            <a:ext cx="7239000" cy="6729511"/>
          </a:xfrm>
        </p:spPr>
        <p:txBody>
          <a:bodyPr>
            <a:normAutofit/>
          </a:bodyPr>
          <a:lstStyle/>
          <a:p>
            <a:pPr marL="1051560" lvl="4" indent="0">
              <a:buNone/>
            </a:pPr>
            <a:r>
              <a:rPr lang="en-GB" dirty="0" smtClean="0"/>
              <a:t>																																																						</a:t>
            </a:r>
            <a:endParaRPr lang="en-GB" dirty="0"/>
          </a:p>
          <a:p>
            <a:pPr marL="1051560" lvl="4" indent="0">
              <a:buNone/>
            </a:pPr>
            <a:endParaRPr lang="en-GB" dirty="0" smtClean="0"/>
          </a:p>
          <a:p>
            <a:pPr marL="1051560" lvl="4" indent="0">
              <a:buNone/>
            </a:pPr>
            <a:endParaRPr lang="en-GB" dirty="0"/>
          </a:p>
          <a:p>
            <a:pPr marL="1051560" lvl="4" indent="0">
              <a:buNone/>
            </a:pPr>
            <a:endParaRPr lang="en-GB" dirty="0" smtClean="0"/>
          </a:p>
          <a:p>
            <a:pPr marL="1051560" lvl="4" indent="0">
              <a:buNone/>
            </a:pPr>
            <a:endParaRPr lang="en-GB" dirty="0"/>
          </a:p>
          <a:p>
            <a:pPr marL="1051560" lvl="4" indent="0">
              <a:buNone/>
            </a:pPr>
            <a:r>
              <a:rPr lang="en-GB" dirty="0" smtClean="0"/>
              <a:t>																																																		</a:t>
            </a:r>
          </a:p>
        </p:txBody>
      </p:sp>
      <p:pic>
        <p:nvPicPr>
          <p:cNvPr id="2050" name="Picture 2" descr="C:\Users\sandboxNIC\AppData\Local\Microsoft\Windows\Temporary Internet Files\Content.IE5\M6WELPPD\capecod-birds-far-right-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5721"/>
            <a:ext cx="4841320" cy="22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dboxNIC\AppData\Local\Microsoft\Windows\Temporary Internet Files\Content.IE5\M6WELPPD\capecod-birds-far-right-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39699"/>
            <a:ext cx="2914650" cy="22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Hope you enjoy our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Union Canal is almost 22 miles long				</a:t>
            </a:r>
          </a:p>
          <a:p>
            <a:r>
              <a:rPr lang="en-GB" dirty="0" smtClean="0"/>
              <a:t>THE CANAL ENDS AT THE FALKIRK wheel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620041" cy="18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Falkirk </a:t>
            </a:r>
            <a:r>
              <a:rPr lang="en-GB" dirty="0" smtClean="0"/>
              <a:t>wheel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about 36 meters tall </a:t>
            </a:r>
          </a:p>
          <a:p>
            <a:r>
              <a:rPr lang="en-GB" dirty="0" smtClean="0"/>
              <a:t>After the </a:t>
            </a:r>
            <a:r>
              <a:rPr lang="en-GB" dirty="0" smtClean="0"/>
              <a:t>Falkirk </a:t>
            </a:r>
            <a:r>
              <a:rPr lang="en-GB" dirty="0" smtClean="0"/>
              <a:t>wheel is the fourth and </a:t>
            </a:r>
            <a:r>
              <a:rPr lang="en-GB" dirty="0" smtClean="0"/>
              <a:t>Clyde </a:t>
            </a:r>
            <a:r>
              <a:rPr lang="en-GB" dirty="0" smtClean="0"/>
              <a:t>canal</a:t>
            </a:r>
          </a:p>
          <a:p>
            <a:r>
              <a:rPr lang="en-GB" dirty="0" smtClean="0"/>
              <a:t>Don’t swim in the </a:t>
            </a:r>
            <a:r>
              <a:rPr lang="en-GB" dirty="0" smtClean="0"/>
              <a:t>canal </a:t>
            </a:r>
            <a:r>
              <a:rPr lang="en-GB" dirty="0" smtClean="0"/>
              <a:t>because </a:t>
            </a:r>
            <a:r>
              <a:rPr lang="en-GB" dirty="0" smtClean="0"/>
              <a:t>there is </a:t>
            </a:r>
            <a:r>
              <a:rPr lang="en-GB" dirty="0" smtClean="0"/>
              <a:t>sea weed and you might drown you</a:t>
            </a:r>
          </a:p>
          <a:p>
            <a:r>
              <a:rPr lang="en-GB" dirty="0" smtClean="0"/>
              <a:t>You  can hire a boats for treat if you are good</a:t>
            </a:r>
          </a:p>
        </p:txBody>
      </p:sp>
      <p:pic>
        <p:nvPicPr>
          <p:cNvPr id="2050" name="Picture 2" descr="C:\Users\sandboxnic\AppData\Local\Microsoft\Windows\Temporary Internet Files\Content.IE5\R4ZYQV0E\small_boat_drawing_by_laivasuhertaj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51" y="4868968"/>
            <a:ext cx="4314794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dboxnic\AppData\Local\Microsoft\Windows\Temporary Internet Files\Content.IE5\R4ZYQV0E\small_boat_drawing_by_laivasuhertaj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2852936"/>
            <a:ext cx="445412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dboxnic\AppData\Local\Microsoft\Windows\Temporary Internet Files\Content.IE5\CIKJT77I\9417505506_3ab4c78c82_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741368"/>
            <a:ext cx="1270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7551" y="4857117"/>
            <a:ext cx="6400800" cy="3096344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							bye					</a:t>
            </a:r>
            <a:endParaRPr lang="en-GB" dirty="0"/>
          </a:p>
        </p:txBody>
      </p:sp>
      <p:pic>
        <p:nvPicPr>
          <p:cNvPr id="3075" name="Picture 3" descr="C:\Users\sandboxnic\AppData\Local\Microsoft\Windows\Temporary Internet Files\Content.IE5\3BIG9MH3\smil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6597352"/>
            <a:ext cx="18288000" cy="7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dboxnic\AppData\Local\Microsoft\Windows\Temporary Internet Files\Content.IE5\3BIG9MH3\smil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89</TotalTime>
  <Words>79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Union Canal</vt:lpstr>
      <vt:lpstr>                                                                                               there are lots of wild life</vt:lpstr>
      <vt:lpstr>There are birds  near the canal</vt:lpstr>
      <vt:lpstr>Hope you enjoy our facts</vt:lpstr>
      <vt:lpstr>the Falkirk wheel</vt:lpstr>
      <vt:lpstr>          bye     </vt:lpstr>
      <vt:lpstr>The  end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Canal</dc:title>
  <dc:creator>sandbox nic</dc:creator>
  <cp:lastModifiedBy>anne canning</cp:lastModifiedBy>
  <cp:revision>12</cp:revision>
  <dcterms:created xsi:type="dcterms:W3CDTF">2015-05-19T12:41:06Z</dcterms:created>
  <dcterms:modified xsi:type="dcterms:W3CDTF">2015-05-21T13:18:32Z</dcterms:modified>
</cp:coreProperties>
</file>