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973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9213794-57D1-4309-B5FE-0D805DC038B3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36F9E0-9F0B-40A9-993A-166C275EC4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44824"/>
            <a:ext cx="7680960" cy="544448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2195736" y="836712"/>
            <a:ext cx="5680720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Union Canal</a:t>
            </a:r>
            <a:endParaRPr lang="en-GB" b="1" dirty="0"/>
          </a:p>
        </p:txBody>
      </p:sp>
      <p:pic>
        <p:nvPicPr>
          <p:cNvPr id="1026" name="Picture 2" descr="C:\Users\sandboxNIC\AppData\Local\Microsoft\Windows\Temporary Internet Files\Content.IE5\J7N8TE0N\pescatore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435597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ndboxNIC\AppData\Local\Microsoft\Windows\Temporary Internet Files\Content.IE5\EIJ5U3R6\lar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34424"/>
            <a:ext cx="4139952" cy="242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ndboxNIC\AppData\Local\Microsoft\Windows\Temporary Internet Files\Content.IE5\Y3HF7KHH\3565015641_fde56d8cdb_z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5641"/>
            <a:ext cx="4788024" cy="31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ndboxNIC\AppData\Local\Microsoft\Windows\Temporary Internet Files\Content.IE5\EIJ5U3R6\hqdefaul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4423"/>
            <a:ext cx="5004048" cy="226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0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268760"/>
            <a:ext cx="1728192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Mink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488832" cy="367240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Mink are like otters the only differences is that mink have no fear whatsoever and  otters are bigger than mink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dirty="0" smtClean="0">
                <a:solidFill>
                  <a:srgbClr val="7030A0"/>
                </a:solidFill>
              </a:rPr>
              <a:t>. Otters only eat fish and mink are carnivores .</a:t>
            </a:r>
            <a:endParaRPr lang="en-GB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andboxNIC\AppData\Local\Microsoft\Windows\Temporary Internet Files\Content.IE5\TDQWNYA1\4454900381_f4be3ef57e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66997"/>
            <a:ext cx="6012160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3.staticflickr.com/3/2807/9374114650_743e0aaba5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632848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ndboxNIC\AppData\Local\Microsoft\Windows\Temporary Internet Files\Content.IE5\M3YQ1G6D\h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928">
            <a:off x="435417" y="2368646"/>
            <a:ext cx="3640420" cy="409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ndboxNIC\AppData\Local\Microsoft\Windows\Temporary Internet Files\Content.IE5\M3YQ1G6D\h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7813">
            <a:off x="5710747" y="2248584"/>
            <a:ext cx="3696022" cy="388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andboxNIC\AppData\Local\Microsoft\Windows\Temporary Internet Files\Content.IE5\M3YQ1G6D\h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36712"/>
            <a:ext cx="31683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8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97" y="2074165"/>
            <a:ext cx="9144000" cy="4501210"/>
          </a:xfrm>
        </p:spPr>
        <p:txBody>
          <a:bodyPr>
            <a:normAutofit/>
          </a:bodyPr>
          <a:lstStyle/>
          <a:p>
            <a:r>
              <a:rPr lang="en-GB" sz="3600" i="1" dirty="0" smtClean="0">
                <a:latin typeface="Cambria" panose="02040503050406030204" pitchFamily="18" charset="0"/>
              </a:rPr>
              <a:t>P</a:t>
            </a:r>
            <a:r>
              <a:rPr lang="en-GB" sz="2800" i="1" dirty="0" smtClean="0">
                <a:latin typeface="Cambria" panose="02040503050406030204" pitchFamily="18" charset="0"/>
              </a:rPr>
              <a:t>ike  are pretty dangerous they  may  ferocious  but that         </a:t>
            </a:r>
            <a:r>
              <a:rPr lang="en-GB" sz="2800" i="1" dirty="0">
                <a:latin typeface="Cambria" panose="02040503050406030204" pitchFamily="18" charset="0"/>
              </a:rPr>
              <a:t/>
            </a:r>
            <a:br>
              <a:rPr lang="en-GB" sz="2800" i="1" dirty="0">
                <a:latin typeface="Cambria" panose="02040503050406030204" pitchFamily="18" charset="0"/>
              </a:rPr>
            </a:br>
            <a:r>
              <a:rPr lang="en-GB" sz="2800" i="1" dirty="0" smtClean="0">
                <a:latin typeface="Cambria" panose="02040503050406030204" pitchFamily="18" charset="0"/>
              </a:rPr>
              <a:t>doesn’t  mean they  are  invincible.</a:t>
            </a:r>
            <a:endParaRPr lang="en-GB" sz="3600" i="1" dirty="0">
              <a:latin typeface="Cambria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278827" y="1700806"/>
            <a:ext cx="45719" cy="72009"/>
          </a:xfrm>
        </p:spPr>
        <p:txBody>
          <a:bodyPr numCol="3">
            <a:normAutofit fontScale="25000" lnSpcReduction="20000"/>
          </a:bodyPr>
          <a:lstStyle/>
          <a:p>
            <a:pPr algn="l"/>
            <a:endParaRPr lang="en-GB" sz="4800" dirty="0"/>
          </a:p>
        </p:txBody>
      </p:sp>
      <p:sp>
        <p:nvSpPr>
          <p:cNvPr id="4" name="Rectangle 3"/>
          <p:cNvSpPr/>
          <p:nvPr/>
        </p:nvSpPr>
        <p:spPr>
          <a:xfrm>
            <a:off x="4139952" y="980728"/>
            <a:ext cx="1302664" cy="10961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GB" sz="4800" b="1" dirty="0"/>
              <a:t>pike</a:t>
            </a:r>
          </a:p>
        </p:txBody>
      </p:sp>
      <p:pic>
        <p:nvPicPr>
          <p:cNvPr id="1026" name="Picture 2" descr="C:\Users\sandboxNIC\AppData\Local\Microsoft\Windows\Temporary Internet Files\Content.IE5\7F5M26VT\tn_Sailboat_Cartoon_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38309" flipH="1" flipV="1">
            <a:off x="10789856" y="8099952"/>
            <a:ext cx="93834" cy="8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8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44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The Union Canal</vt:lpstr>
      <vt:lpstr>Mink</vt:lpstr>
      <vt:lpstr>PowerPoint Presentation</vt:lpstr>
      <vt:lpstr>PowerPoint Presentation</vt:lpstr>
      <vt:lpstr>Pike  are pretty dangerous they  may  ferocious  but that          doesn’t  mean they  are  invincible.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Union Canal</dc:title>
  <dc:creator>sandbox nic</dc:creator>
  <cp:lastModifiedBy>sandbox nic</cp:lastModifiedBy>
  <cp:revision>12</cp:revision>
  <dcterms:created xsi:type="dcterms:W3CDTF">2015-05-19T12:38:29Z</dcterms:created>
  <dcterms:modified xsi:type="dcterms:W3CDTF">2015-05-21T13:08:28Z</dcterms:modified>
</cp:coreProperties>
</file>