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37" autoAdjust="0"/>
    <p:restoredTop sz="94660"/>
  </p:normalViewPr>
  <p:slideViewPr>
    <p:cSldViewPr>
      <p:cViewPr>
        <p:scale>
          <a:sx n="68" d="100"/>
          <a:sy n="68" d="100"/>
        </p:scale>
        <p:origin x="-1668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183-EB36-4296-83AF-88ECF6997E5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7B53-7AE7-4BE3-B3C4-B39428E824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183-EB36-4296-83AF-88ECF6997E5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7B53-7AE7-4BE3-B3C4-B39428E824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183-EB36-4296-83AF-88ECF6997E5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7B53-7AE7-4BE3-B3C4-B39428E824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183-EB36-4296-83AF-88ECF6997E5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7B53-7AE7-4BE3-B3C4-B39428E824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183-EB36-4296-83AF-88ECF6997E5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7B53-7AE7-4BE3-B3C4-B39428E824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183-EB36-4296-83AF-88ECF6997E5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7B53-7AE7-4BE3-B3C4-B39428E8240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183-EB36-4296-83AF-88ECF6997E5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7B53-7AE7-4BE3-B3C4-B39428E824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183-EB36-4296-83AF-88ECF6997E5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7B53-7AE7-4BE3-B3C4-B39428E824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183-EB36-4296-83AF-88ECF6997E5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7B53-7AE7-4BE3-B3C4-B39428E824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183-EB36-4296-83AF-88ECF6997E5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2B7B53-7AE7-4BE3-B3C4-B39428E824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183-EB36-4296-83AF-88ECF6997E5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7B53-7AE7-4BE3-B3C4-B39428E824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3084183-EB36-4296-83AF-88ECF6997E5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12B7B53-7AE7-4BE3-B3C4-B39428E8240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Union canal</a:t>
            </a:r>
            <a:br>
              <a:rPr lang="en-GB" dirty="0" smtClean="0"/>
            </a:br>
            <a:r>
              <a:rPr lang="en-GB" dirty="0" smtClean="0"/>
              <a:t>facts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The Union Canal goes to the Falkirk wheel.</a:t>
            </a:r>
          </a:p>
          <a:p>
            <a:pPr marL="0" indent="0">
              <a:buNone/>
            </a:pPr>
            <a:r>
              <a:rPr lang="en-GB" dirty="0" smtClean="0"/>
              <a:t>The Union Canal is 6 feet tall.                               </a:t>
            </a:r>
          </a:p>
          <a:p>
            <a:pPr marL="0" indent="0">
              <a:buNone/>
            </a:pPr>
            <a:r>
              <a:rPr lang="en-GB" dirty="0" smtClean="0"/>
              <a:t>The Union Canal has 21 miles . </a:t>
            </a:r>
          </a:p>
          <a:p>
            <a:pPr marL="0" indent="0">
              <a:buNone/>
            </a:pPr>
            <a:r>
              <a:rPr lang="en-GB" dirty="0" smtClean="0"/>
              <a:t>The Union Canal has </a:t>
            </a:r>
            <a:r>
              <a:rPr lang="en-GB" dirty="0" smtClean="0"/>
              <a:t>geese </a:t>
            </a:r>
            <a:r>
              <a:rPr lang="en-GB" dirty="0" smtClean="0"/>
              <a:t>and more included.</a:t>
            </a:r>
          </a:p>
          <a:p>
            <a:pPr marL="0" indent="0">
              <a:buNone/>
            </a:pPr>
            <a:r>
              <a:rPr lang="en-GB" dirty="0" smtClean="0"/>
              <a:t>The Union Canal has dangerous wild animals called </a:t>
            </a:r>
            <a:r>
              <a:rPr lang="en-GB" dirty="0" err="1" smtClean="0"/>
              <a:t>minks.Warning</a:t>
            </a:r>
            <a:r>
              <a:rPr lang="en-GB" dirty="0" smtClean="0"/>
              <a:t> stay away from them.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The Union Canal was </a:t>
            </a:r>
            <a:r>
              <a:rPr lang="en-GB" dirty="0" err="1" smtClean="0"/>
              <a:t>diged</a:t>
            </a:r>
            <a:r>
              <a:rPr lang="en-GB" dirty="0" smtClean="0"/>
              <a:t> by the builders  hands.</a:t>
            </a:r>
          </a:p>
          <a:p>
            <a:pPr marL="0" indent="0">
              <a:buNone/>
            </a:pPr>
            <a:r>
              <a:rPr lang="en-GB" dirty="0" smtClean="0"/>
              <a:t>The Union Canal is 200 years old.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11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UNION </a:t>
            </a:r>
            <a:r>
              <a:rPr lang="en-GB" dirty="0" smtClean="0"/>
              <a:t>CANAL in the </a:t>
            </a:r>
            <a:r>
              <a:rPr lang="en-GB" dirty="0" err="1" smtClean="0"/>
              <a:t>oldendays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488832" cy="492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07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65760"/>
            <a:ext cx="8064896" cy="61496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                    </a:t>
            </a:r>
            <a:r>
              <a:rPr lang="en-GB" dirty="0" smtClean="0"/>
              <a:t>wild animal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minks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swans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456384" cy="318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88" y="1441061"/>
            <a:ext cx="3787306" cy="318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185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txBody>
          <a:bodyPr/>
          <a:lstStyle/>
          <a:p>
            <a:r>
              <a:rPr lang="en-GB" dirty="0" smtClean="0"/>
              <a:t> trips for schools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2317"/>
            <a:ext cx="3528392" cy="397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82748"/>
            <a:ext cx="4871154" cy="387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870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Goodbye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</a:t>
            </a:r>
            <a:r>
              <a:rPr lang="en-GB" i="1" dirty="0" smtClean="0"/>
              <a:t>CHARLEE MARIE OSCAR and FINN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332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126</TotalTime>
  <Words>89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Angles</vt:lpstr>
      <vt:lpstr>Union canal facts</vt:lpstr>
      <vt:lpstr>THE UNION CANAL in the oldendays </vt:lpstr>
      <vt:lpstr>                       wild animal  </vt:lpstr>
      <vt:lpstr> trips for schools </vt:lpstr>
      <vt:lpstr>Goodbye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nic</dc:creator>
  <cp:lastModifiedBy>sandbox nic</cp:lastModifiedBy>
  <cp:revision>26</cp:revision>
  <dcterms:created xsi:type="dcterms:W3CDTF">2015-05-19T12:40:28Z</dcterms:created>
  <dcterms:modified xsi:type="dcterms:W3CDTF">2015-05-21T13:06:09Z</dcterms:modified>
</cp:coreProperties>
</file>