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2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2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2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1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7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4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7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2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01A5-33FF-4534-810F-EED397665C20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395-7B51-4FC8-8287-A0246453C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8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BDA9"/>
                </a:solidFill>
              </a:rPr>
              <a:t>The Union Canal</a:t>
            </a:r>
            <a:endParaRPr lang="en-GB" dirty="0">
              <a:solidFill>
                <a:srgbClr val="11BDA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Done by</a:t>
            </a:r>
          </a:p>
          <a:p>
            <a:r>
              <a:rPr lang="en-GB" dirty="0" smtClean="0"/>
              <a:t>Sophie M, </a:t>
            </a:r>
            <a:r>
              <a:rPr lang="en-GB" dirty="0" err="1" smtClean="0"/>
              <a:t>Ieuan</a:t>
            </a:r>
            <a:r>
              <a:rPr lang="en-GB" dirty="0" smtClean="0"/>
              <a:t>, Brandon</a:t>
            </a:r>
          </a:p>
          <a:p>
            <a:r>
              <a:rPr lang="en-GB" dirty="0" smtClean="0"/>
              <a:t>The Canal Experts!</a:t>
            </a:r>
          </a:p>
        </p:txBody>
      </p:sp>
    </p:spTree>
    <p:extLst>
      <p:ext uri="{BB962C8B-B14F-4D97-AF65-F5344CB8AC3E}">
        <p14:creationId xmlns:p14="http://schemas.microsoft.com/office/powerpoint/2010/main" val="315053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Wildlife and normal facts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1907704" y="404664"/>
            <a:ext cx="5486400" cy="4114800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is  a lot  of  wildlife  along  the   Union  canal.</a:t>
            </a:r>
          </a:p>
          <a:p>
            <a:r>
              <a:rPr lang="en-GB" dirty="0" smtClean="0"/>
              <a:t>Watch out for Minks along the canal  and in the canal.</a:t>
            </a:r>
          </a:p>
          <a:p>
            <a:r>
              <a:rPr lang="en-GB" dirty="0" smtClean="0"/>
              <a:t>The canal ends at the Falkirk wheel.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527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Fa</a:t>
            </a:r>
            <a:r>
              <a:rPr lang="en-GB" sz="3600" dirty="0" smtClean="0"/>
              <a:t>cts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 Union Canal.</a:t>
            </a:r>
            <a:endParaRPr lang="en-GB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*</a:t>
            </a:r>
            <a:r>
              <a:rPr lang="en-GB" sz="1600" dirty="0" smtClean="0"/>
              <a:t>On the Union canal paths people walk, cycle and live on the canal, and fish along the canal.  </a:t>
            </a:r>
            <a:endParaRPr lang="en-GB" sz="3200" dirty="0" smtClean="0"/>
          </a:p>
          <a:p>
            <a:r>
              <a:rPr lang="en-GB" sz="3200" dirty="0" smtClean="0"/>
              <a:t>*</a:t>
            </a:r>
            <a:r>
              <a:rPr lang="en-GB" sz="1600" dirty="0" smtClean="0"/>
              <a:t>The Union canal was used long ago for transporting coal around.</a:t>
            </a:r>
            <a:endParaRPr lang="en-GB" sz="3200" dirty="0" smtClean="0"/>
          </a:p>
          <a:p>
            <a:r>
              <a:rPr lang="en-GB" sz="3200" dirty="0" smtClean="0"/>
              <a:t>*</a:t>
            </a:r>
            <a:r>
              <a:rPr lang="en-GB" sz="1800" dirty="0" smtClean="0"/>
              <a:t>The canal travels all the way throw Edinburgh. </a:t>
            </a:r>
            <a:endParaRPr lang="en-GB" sz="3200" dirty="0" smtClean="0"/>
          </a:p>
          <a:p>
            <a:r>
              <a:rPr lang="en-GB" sz="3200" dirty="0" smtClean="0"/>
              <a:t>*</a:t>
            </a:r>
            <a:r>
              <a:rPr lang="en-GB" sz="1800" dirty="0" smtClean="0"/>
              <a:t>You can hire a boat on the canal.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0405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1795932" y="2606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Picture of the Union canal.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168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! All about  Union canal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Also you can do paddle sports.</a:t>
            </a:r>
          </a:p>
          <a:p>
            <a:r>
              <a:rPr lang="en-GB" dirty="0" smtClean="0"/>
              <a:t>The canal ends at the Falkirk wheel and from then on it is the </a:t>
            </a:r>
            <a:r>
              <a:rPr lang="en-GB" dirty="0" smtClean="0"/>
              <a:t>Forth </a:t>
            </a:r>
            <a:r>
              <a:rPr lang="en-GB" dirty="0" smtClean="0"/>
              <a:t>and </a:t>
            </a:r>
            <a:r>
              <a:rPr lang="en-GB" dirty="0" smtClean="0"/>
              <a:t>Clyde </a:t>
            </a:r>
            <a:r>
              <a:rPr lang="en-GB" dirty="0" smtClean="0"/>
              <a:t>canal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different types of fish in the canal. One of them is a Pike.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  </a:t>
            </a:r>
            <a:r>
              <a:rPr lang="en-GB" sz="3600" dirty="0" smtClean="0"/>
              <a:t>This is a pike.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3244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0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! More facts 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There are 59 bridges along the canal.</a:t>
            </a:r>
          </a:p>
          <a:p>
            <a:r>
              <a:rPr lang="en-GB" dirty="0" smtClean="0"/>
              <a:t>There is numbers on all the bridges.</a:t>
            </a:r>
          </a:p>
          <a:p>
            <a:r>
              <a:rPr lang="en-GB" dirty="0" smtClean="0"/>
              <a:t>You cant fish in between the yellow signs or you will be  electrocuted.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Union canal.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189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Union Canal</vt:lpstr>
      <vt:lpstr>Wildlife and normal facts</vt:lpstr>
      <vt:lpstr>Facts </vt:lpstr>
      <vt:lpstr>A Picture of the Union canal.</vt:lpstr>
      <vt:lpstr>! All about  Union canal !</vt:lpstr>
      <vt:lpstr> ! More facts 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Union Canal</dc:title>
  <dc:creator>sandbox nic</dc:creator>
  <cp:lastModifiedBy>sandbox nic</cp:lastModifiedBy>
  <cp:revision>15</cp:revision>
  <dcterms:created xsi:type="dcterms:W3CDTF">2015-05-19T12:34:57Z</dcterms:created>
  <dcterms:modified xsi:type="dcterms:W3CDTF">2015-05-21T13:08:30Z</dcterms:modified>
</cp:coreProperties>
</file>