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4" autoAdjust="0"/>
    <p:restoredTop sz="94660"/>
  </p:normalViewPr>
  <p:slideViewPr>
    <p:cSldViewPr>
      <p:cViewPr>
        <p:scale>
          <a:sx n="77" d="100"/>
          <a:sy n="77" d="100"/>
        </p:scale>
        <p:origin x="-14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70359B-F734-4F81-B34A-30E680798AA2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E87506-5BA3-4BF0-A151-76765F1631F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9973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7506-5BA3-4BF0-A151-76765F1631F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739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E87506-5BA3-4BF0-A151-76765F1631F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4926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081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10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159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7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6951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2343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0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0182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1040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1301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548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FF31-D180-4AE0-B946-36515236FB4D}" type="datetimeFigureOut">
              <a:rPr lang="en-GB" smtClean="0"/>
              <a:t>21/05/2015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15107-5E2C-4E1F-B4ED-5BA1A8724A68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817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latin typeface="Algerian" panose="04020705040A02060702" pitchFamily="82" charset="0"/>
              </a:rPr>
              <a:t>Union Canal</a:t>
            </a:r>
            <a:endParaRPr lang="en-GB" dirty="0">
              <a:latin typeface="Algerian" panose="04020705040A02060702" pitchFamily="8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By Megan </a:t>
            </a:r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L,Aayan,Rebecca</a:t>
            </a:r>
            <a:endParaRPr lang="en-GB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r>
              <a:rPr lang="en-GB" dirty="0" smtClean="0">
                <a:latin typeface="Aharoni" panose="02010803020104030203" pitchFamily="2" charset="-79"/>
                <a:cs typeface="Aharoni" panose="02010803020104030203" pitchFamily="2" charset="-79"/>
              </a:rPr>
              <a:t>HOPE YOU ENJOY !!!!!!!!</a:t>
            </a:r>
            <a:endParaRPr lang="en-GB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4718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W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</a:rPr>
              <a:t>ildlife 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>
                <a:latin typeface="Arial Black" panose="020B0A04020102020204" pitchFamily="34" charset="0"/>
              </a:rPr>
              <a:t>Stay away from minks they are dangerous and vicious</a:t>
            </a:r>
            <a:endParaRPr lang="en-GB" dirty="0">
              <a:latin typeface="Arial Black" panose="020B0A04020102020204" pitchFamily="34" charset="0"/>
            </a:endParaRPr>
          </a:p>
        </p:txBody>
      </p:sp>
      <p:pic>
        <p:nvPicPr>
          <p:cNvPr id="1029" name="Picture 5" descr="C:\Users\sandboxnic\AppData\Local\Microsoft\Windows\Temporary Internet Files\Content.IE5\SUQ4T1ZG\head_shot_commions_open_by_scourgegal76-d8i0p3q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802" y="1341438"/>
            <a:ext cx="3071572" cy="459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9873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Blackadder ITC" panose="04020505051007020D02" pitchFamily="82" charset="0"/>
              </a:rPr>
              <a:t>Falkirk wheel</a:t>
            </a:r>
            <a:endParaRPr lang="en-GB" dirty="0">
              <a:latin typeface="Blackadder ITC" panose="04020505051007020D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2579">
            <a:off x="563353" y="2031862"/>
            <a:ext cx="4226619" cy="4208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08154">
            <a:off x="4933309" y="2167723"/>
            <a:ext cx="4300958" cy="3937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0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Candara" panose="020E0502030303020204" pitchFamily="34" charset="0"/>
                <a:cs typeface="Browallia New" panose="020B0604020202020204" pitchFamily="34" charset="-34"/>
              </a:rPr>
              <a:t>Kelpies</a:t>
            </a:r>
            <a:endParaRPr lang="en-GB" dirty="0">
              <a:solidFill>
                <a:schemeClr val="bg1"/>
              </a:solidFill>
              <a:latin typeface="Candara" panose="020E0502030303020204" pitchFamily="34" charset="0"/>
              <a:cs typeface="Browallia New" panose="020B0604020202020204" pitchFamily="34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3923">
            <a:off x="3599828" y="1803790"/>
            <a:ext cx="5069040" cy="426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343">
            <a:off x="61289" y="1323850"/>
            <a:ext cx="3666793" cy="446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Arial Rounded MT Bold" panose="020F0704030504030204" pitchFamily="34" charset="0"/>
              </a:rPr>
              <a:t>swans</a:t>
            </a:r>
            <a:endParaRPr lang="en-GB" dirty="0">
              <a:latin typeface="Arial Rounded MT Bold" panose="020F070403050403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009">
            <a:off x="0" y="2060848"/>
            <a:ext cx="363589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6570">
            <a:off x="4427984" y="2204864"/>
            <a:ext cx="4248471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06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Blackadder ITC" panose="04020505051007020D02" pitchFamily="82" charset="0"/>
              </a:rPr>
              <a:t>History</a:t>
            </a:r>
            <a:r>
              <a:rPr lang="en-GB" dirty="0" smtClean="0">
                <a:latin typeface="Blackadder ITC" panose="04020505051007020D02" pitchFamily="82" charset="0"/>
              </a:rPr>
              <a:t> of the cana</a:t>
            </a:r>
            <a:r>
              <a:rPr lang="en-GB" dirty="0">
                <a:latin typeface="Blackadder ITC" panose="04020505051007020D02" pitchFamily="82" charset="0"/>
              </a:rPr>
              <a:t>l</a:t>
            </a:r>
            <a:endParaRPr lang="en-GB" dirty="0" smtClean="0">
              <a:latin typeface="Blackadder ITC" panose="04020505051007020D02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5184" y="12746832"/>
            <a:ext cx="14113568" cy="10585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877">
            <a:off x="467544" y="1916832"/>
            <a:ext cx="8208912" cy="409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74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204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sz="2800" dirty="0" smtClean="0"/>
              <a:t>Geese  are sometimes yellow and sometimes white they are sometimes </a:t>
            </a:r>
            <a:r>
              <a:rPr lang="en-GB" sz="2800" dirty="0" smtClean="0"/>
              <a:t>friendly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136904" cy="4729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79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GB" dirty="0" smtClean="0"/>
              <a:t>                                  </a:t>
            </a:r>
            <a:r>
              <a:rPr lang="en-GB" sz="6600" dirty="0" smtClean="0"/>
              <a:t>Boats in the union canal</a:t>
            </a:r>
            <a:endParaRPr lang="en-GB" sz="6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20688"/>
            <a:ext cx="552187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END !!!!!!!!</a:t>
            </a:r>
            <a:br>
              <a:rPr lang="en-GB" dirty="0" smtClean="0"/>
            </a:br>
            <a:r>
              <a:rPr lang="en-GB" dirty="0" smtClean="0"/>
              <a:t>Hope you enjoyed it!!!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589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49</Words>
  <Application>Microsoft Office PowerPoint</Application>
  <PresentationFormat>On-screen Show (4:3)</PresentationFormat>
  <Paragraphs>14</Paragraphs>
  <Slides>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Union Canal</vt:lpstr>
      <vt:lpstr>Wildlife </vt:lpstr>
      <vt:lpstr>Falkirk wheel</vt:lpstr>
      <vt:lpstr>Kelpies</vt:lpstr>
      <vt:lpstr>swans</vt:lpstr>
      <vt:lpstr>History of the canal</vt:lpstr>
      <vt:lpstr>Geese  are sometimes yellow and sometimes white they are sometimes friendly </vt:lpstr>
      <vt:lpstr>PowerPoint Presentation</vt:lpstr>
      <vt:lpstr>The END !!!!!!!! Hope you enjoyed it!!!</vt:lpstr>
    </vt:vector>
  </TitlesOfParts>
  <Company>West Lothian Council - Education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Union Canal</dc:title>
  <dc:creator>sandbox nic</dc:creator>
  <cp:lastModifiedBy>anne canning</cp:lastModifiedBy>
  <cp:revision>11</cp:revision>
  <dcterms:created xsi:type="dcterms:W3CDTF">2015-05-19T12:53:43Z</dcterms:created>
  <dcterms:modified xsi:type="dcterms:W3CDTF">2015-05-21T13:33:08Z</dcterms:modified>
</cp:coreProperties>
</file>