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C7C1A-066B-4092-870E-2E4D5180164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9E7568-EF3F-4B5B-B003-BA1EB722E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68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32031B-EB16-406F-AB80-E4902F41F77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9567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828F91-287A-44C5-9A8B-41B3C939704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3891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EA1DA8-3AF8-4569-A853-123BF41CDD1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1770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834634-B911-42B6-A30A-BFA91E88472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538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BF7C05-159F-4008-ABF2-69DEE4CF2595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9408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A53CC9-C394-4AE8-9DA2-382ABBF4CDFE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6757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44D-116C-4661-A5DE-D46D9946AEC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B508-E2B6-47A5-ACF9-C3B588A45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901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44D-116C-4661-A5DE-D46D9946AEC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B508-E2B6-47A5-ACF9-C3B588A45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176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44D-116C-4661-A5DE-D46D9946AEC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B508-E2B6-47A5-ACF9-C3B588A45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722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064E0605-1BDA-4F2A-A50A-1172EF524B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2871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44D-116C-4661-A5DE-D46D9946AEC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B508-E2B6-47A5-ACF9-C3B588A45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14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44D-116C-4661-A5DE-D46D9946AEC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B508-E2B6-47A5-ACF9-C3B588A45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98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44D-116C-4661-A5DE-D46D9946AEC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B508-E2B6-47A5-ACF9-C3B588A45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798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44D-116C-4661-A5DE-D46D9946AEC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B508-E2B6-47A5-ACF9-C3B588A45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4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44D-116C-4661-A5DE-D46D9946AEC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B508-E2B6-47A5-ACF9-C3B588A45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51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44D-116C-4661-A5DE-D46D9946AEC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B508-E2B6-47A5-ACF9-C3B588A45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829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44D-116C-4661-A5DE-D46D9946AEC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B508-E2B6-47A5-ACF9-C3B588A45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15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44D-116C-4661-A5DE-D46D9946AEC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B508-E2B6-47A5-ACF9-C3B588A45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692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9944D-116C-4661-A5DE-D46D9946AEC1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FB508-E2B6-47A5-ACF9-C3B588A452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627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644743" cy="4899614"/>
          </a:xfrm>
        </p:spPr>
        <p:txBody>
          <a:bodyPr>
            <a:normAutofit/>
          </a:bodyPr>
          <a:lstStyle/>
          <a:p>
            <a:r>
              <a:rPr lang="en-GB" sz="16600" dirty="0" smtClean="0"/>
              <a:t>Shape in Art</a:t>
            </a:r>
            <a:endParaRPr lang="en-GB" sz="16600" dirty="0"/>
          </a:p>
        </p:txBody>
      </p:sp>
    </p:spTree>
    <p:extLst>
      <p:ext uri="{BB962C8B-B14F-4D97-AF65-F5344CB8AC3E}">
        <p14:creationId xmlns:p14="http://schemas.microsoft.com/office/powerpoint/2010/main" val="484523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 err="1">
                <a:solidFill>
                  <a:srgbClr val="FFFF00"/>
                </a:solidFill>
              </a:rPr>
              <a:t>Wassily</a:t>
            </a:r>
            <a:r>
              <a:rPr lang="en-GB" altLang="en-US" b="1" dirty="0">
                <a:solidFill>
                  <a:srgbClr val="FFFF00"/>
                </a:solidFill>
              </a:rPr>
              <a:t> </a:t>
            </a:r>
            <a:r>
              <a:rPr lang="en-GB" altLang="en-US" b="1" dirty="0" smtClean="0">
                <a:solidFill>
                  <a:srgbClr val="FFFF00"/>
                </a:solidFill>
              </a:rPr>
              <a:t>Kandinsky</a:t>
            </a:r>
            <a:endParaRPr lang="en-US" altLang="en-US" b="1" dirty="0">
              <a:solidFill>
                <a:srgbClr val="FFFF00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664200" y="1600200"/>
            <a:ext cx="4546600" cy="499745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altLang="en-US" b="1">
                <a:solidFill>
                  <a:srgbClr val="FFFF00"/>
                </a:solidFill>
              </a:rPr>
              <a:t>Born in Russia.</a:t>
            </a:r>
          </a:p>
          <a:p>
            <a:pPr>
              <a:lnSpc>
                <a:spcPct val="90000"/>
              </a:lnSpc>
            </a:pPr>
            <a:endParaRPr lang="en-GB" altLang="en-US" b="1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r>
              <a:rPr lang="en-GB" altLang="en-US" b="1">
                <a:solidFill>
                  <a:srgbClr val="FFFF00"/>
                </a:solidFill>
              </a:rPr>
              <a:t>Lived from 1866 – 1944.</a:t>
            </a:r>
          </a:p>
          <a:p>
            <a:pPr>
              <a:lnSpc>
                <a:spcPct val="90000"/>
              </a:lnSpc>
            </a:pPr>
            <a:endParaRPr lang="en-GB" altLang="en-US" b="1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r>
              <a:rPr lang="en-GB" altLang="en-US" b="1">
                <a:solidFill>
                  <a:srgbClr val="FFFF00"/>
                </a:solidFill>
              </a:rPr>
              <a:t>Died aged 77.</a:t>
            </a:r>
          </a:p>
          <a:p>
            <a:pPr>
              <a:lnSpc>
                <a:spcPct val="90000"/>
              </a:lnSpc>
            </a:pPr>
            <a:endParaRPr lang="en-GB" altLang="en-US" b="1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r>
              <a:rPr lang="en-GB" altLang="en-US" b="1">
                <a:solidFill>
                  <a:srgbClr val="FFFF00"/>
                </a:solidFill>
              </a:rPr>
              <a:t>His style of painting changed a great deal during his lifetime.  Shapes were just one source of inspiration.</a:t>
            </a:r>
            <a:endParaRPr lang="en-US" altLang="en-US" b="1">
              <a:solidFill>
                <a:srgbClr val="FFFF00"/>
              </a:solidFill>
            </a:endParaRPr>
          </a:p>
        </p:txBody>
      </p:sp>
      <p:pic>
        <p:nvPicPr>
          <p:cNvPr id="32774" name="Picture 6" descr="Vassily-Kandinsk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3" y="1557339"/>
            <a:ext cx="2971800" cy="475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3196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3" name="Picture 3" descr="kandinsk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476251"/>
            <a:ext cx="8424862" cy="584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2423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9" name="Picture 3" descr="kandinsky3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404813"/>
            <a:ext cx="6108700" cy="611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437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5" name="Picture 3" descr="Kandinsky%20Squares%20with%20concentric%20ring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7" t="9969" r="8417" b="12305"/>
          <a:stretch>
            <a:fillRect/>
          </a:stretch>
        </p:blipFill>
        <p:spPr bwMode="auto">
          <a:xfrm>
            <a:off x="2208213" y="476250"/>
            <a:ext cx="7848600" cy="588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2023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3" descr="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404813"/>
            <a:ext cx="8207375" cy="596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7500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7" name="Picture 3" descr="Z1805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44" t="8000" r="9026" b="29852"/>
          <a:stretch>
            <a:fillRect/>
          </a:stretch>
        </p:blipFill>
        <p:spPr bwMode="auto">
          <a:xfrm>
            <a:off x="2711450" y="404814"/>
            <a:ext cx="6337300" cy="6167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6573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Widescreen</PresentationFormat>
  <Paragraphs>15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Shape in Art</vt:lpstr>
      <vt:lpstr>Wassily Kandinsky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Shape in Art</dc:title>
  <dc:creator>Katrina Harding</dc:creator>
  <cp:lastModifiedBy>Katrina Harding</cp:lastModifiedBy>
  <cp:revision>1</cp:revision>
  <dcterms:created xsi:type="dcterms:W3CDTF">2020-05-19T07:19:28Z</dcterms:created>
  <dcterms:modified xsi:type="dcterms:W3CDTF">2020-05-19T07:19:39Z</dcterms:modified>
</cp:coreProperties>
</file>