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95C6D-ECFB-4DF4-9A75-C286B5834120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CFC34-D4C2-4D95-8C09-92BBA7CC5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5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FC34-D4C2-4D95-8C09-92BBA7CC5D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3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9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3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1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3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9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4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9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4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4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873B-627E-4991-BB7C-5A2A2F7803C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A737-2354-4FC0-9241-18338742A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7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SassoonCRInfant" panose="02010503020300020003" pitchFamily="2" charset="0"/>
              </a:rPr>
              <a:t>Language Is Fun Together</a:t>
            </a:r>
            <a:br>
              <a:rPr lang="en-GB" b="1" dirty="0" smtClean="0">
                <a:latin typeface="SassoonCRInfant" panose="02010503020300020003" pitchFamily="2" charset="0"/>
              </a:rPr>
            </a:br>
            <a:r>
              <a:rPr lang="en-GB" b="1" dirty="0" smtClean="0">
                <a:latin typeface="SassoonCRInfant" panose="02010503020300020003" pitchFamily="2" charset="0"/>
              </a:rPr>
              <a:t>An Intervention for Early Years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pic>
        <p:nvPicPr>
          <p:cNvPr id="2050" name="Picture 2" descr="C:\Users\kirsty.robertson1\AppData\Local\Microsoft\Windows\Temporary Internet Files\Content.IE5\3LRX176M\social-media-communication-linchi-kwok-blo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162713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02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SassoonCRInfant" panose="02010503020300020003" pitchFamily="2" charset="0"/>
              </a:rPr>
              <a:t>What is LIFT? 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582341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SassoonCRInfant" panose="02010503020300020003" pitchFamily="2" charset="0"/>
              </a:rPr>
              <a:t>LIFT was a project from Stirling and Clackmannanshire, now being run across Midlothian, and parts of </a:t>
            </a:r>
            <a:r>
              <a:rPr lang="en-GB" sz="2400" dirty="0" smtClean="0">
                <a:latin typeface="SassoonCRInfant" panose="02010503020300020003" pitchFamily="2" charset="0"/>
              </a:rPr>
              <a:t>Edinburgh</a:t>
            </a:r>
          </a:p>
          <a:p>
            <a:pPr algn="ctr"/>
            <a:endParaRPr lang="en-GB" sz="2400" dirty="0">
              <a:latin typeface="SassoonCRInfant" panose="02010503020300020003" pitchFamily="2" charset="0"/>
            </a:endParaRPr>
          </a:p>
          <a:p>
            <a:pPr algn="ctr"/>
            <a:r>
              <a:rPr lang="en-GB" sz="2400" dirty="0">
                <a:latin typeface="SassoonCRInfant" panose="02010503020300020003" pitchFamily="2" charset="0"/>
              </a:rPr>
              <a:t>It involved parent workshops run by nursery staff with </a:t>
            </a:r>
            <a:r>
              <a:rPr lang="en-GB" sz="2400" dirty="0" smtClean="0">
                <a:latin typeface="SassoonCRInfant" panose="02010503020300020003" pitchFamily="2" charset="0"/>
              </a:rPr>
              <a:t>Speech and Language Therapy </a:t>
            </a:r>
            <a:r>
              <a:rPr lang="en-GB" sz="2400" dirty="0">
                <a:latin typeface="SassoonCRInfant" panose="02010503020300020003" pitchFamily="2" charset="0"/>
              </a:rPr>
              <a:t>support. </a:t>
            </a:r>
            <a:endParaRPr lang="en-GB" sz="2400" dirty="0" smtClean="0">
              <a:latin typeface="SassoonCRInfant" panose="02010503020300020003" pitchFamily="2" charset="0"/>
            </a:endParaRPr>
          </a:p>
          <a:p>
            <a:pPr algn="ctr"/>
            <a:endParaRPr lang="en-GB" sz="2400" dirty="0">
              <a:latin typeface="SassoonCRInfant" panose="02010503020300020003" pitchFamily="2" charset="0"/>
            </a:endParaRPr>
          </a:p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The </a:t>
            </a:r>
            <a:r>
              <a:rPr lang="en-GB" sz="2400" dirty="0">
                <a:latin typeface="SassoonCRInfant" panose="02010503020300020003" pitchFamily="2" charset="0"/>
              </a:rPr>
              <a:t>aim was to give all parents ways of improving their children's communication skills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52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SassoonCRInfant" panose="02010503020300020003" pitchFamily="2" charset="0"/>
              </a:rPr>
              <a:t>Stay and Play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43576"/>
            <a:ext cx="8669561" cy="42050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200" b="1" dirty="0" smtClean="0">
                <a:latin typeface="SassoonCRInfant" panose="02010503020300020003" pitchFamily="2" charset="0"/>
              </a:rPr>
              <a:t/>
            </a:r>
            <a:br>
              <a:rPr lang="en-GB" sz="2200" b="1" dirty="0" smtClean="0">
                <a:latin typeface="SassoonCRInfant" panose="02010503020300020003" pitchFamily="2" charset="0"/>
              </a:rPr>
            </a:br>
            <a:r>
              <a:rPr lang="en-GB" sz="2600" b="1" dirty="0" smtClean="0">
                <a:latin typeface="SassoonCRInfant" panose="02010503020300020003" pitchFamily="2" charset="0"/>
              </a:rPr>
              <a:t>To have fun and play with your child!</a:t>
            </a:r>
          </a:p>
          <a:p>
            <a:pPr marL="0" indent="0" algn="ctr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2200" dirty="0" smtClean="0">
                <a:latin typeface="SassoonCRInfant" panose="02010503020300020003" pitchFamily="2" charset="0"/>
              </a:rPr>
              <a:t>The aim is for you to learn some new skills to build your child’s language at home. </a:t>
            </a:r>
            <a:br>
              <a:rPr lang="en-GB" sz="2200" dirty="0" smtClean="0">
                <a:latin typeface="SassoonCRInfant" panose="02010503020300020003" pitchFamily="2" charset="0"/>
              </a:rPr>
            </a:br>
            <a:endParaRPr lang="en-GB" sz="2200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2200" dirty="0" smtClean="0">
                <a:latin typeface="SassoonCRInfant" panose="02010503020300020003" pitchFamily="2" charset="0"/>
              </a:rPr>
              <a:t>LIFT is the everyday experience children have at home which are key to building their language e.g. bath time ,stories ,walk to the shop</a:t>
            </a:r>
            <a:r>
              <a:rPr lang="en-GB" sz="2200" dirty="0">
                <a:latin typeface="SassoonCRInfant" panose="02010503020300020003" pitchFamily="2" charset="0"/>
              </a:rPr>
              <a:t>.</a:t>
            </a:r>
            <a:r>
              <a:rPr lang="en-GB" sz="2200" dirty="0" smtClean="0">
                <a:latin typeface="SassoonCRInfant" panose="02010503020300020003" pitchFamily="2" charset="0"/>
              </a:rPr>
              <a:t/>
            </a:r>
            <a:br>
              <a:rPr lang="en-GB" sz="2200" dirty="0" smtClean="0">
                <a:latin typeface="SassoonCRInfant" panose="02010503020300020003" pitchFamily="2" charset="0"/>
              </a:rPr>
            </a:br>
            <a:r>
              <a:rPr lang="en-GB" sz="2200" dirty="0">
                <a:latin typeface="SassoonCRInfant" panose="02010503020300020003" pitchFamily="2" charset="0"/>
              </a:rPr>
              <a:t/>
            </a:r>
            <a:br>
              <a:rPr lang="en-GB" sz="2200" dirty="0">
                <a:latin typeface="SassoonCRInfant" panose="02010503020300020003" pitchFamily="2" charset="0"/>
              </a:rPr>
            </a:br>
            <a:r>
              <a:rPr lang="en-GB" sz="2200" dirty="0">
                <a:latin typeface="SassoonCRInfant" panose="02010503020300020003" pitchFamily="2" charset="0"/>
              </a:rPr>
              <a:t>T</a:t>
            </a:r>
            <a:r>
              <a:rPr lang="en-GB" sz="2200" dirty="0" smtClean="0">
                <a:latin typeface="SassoonCRInfant" panose="02010503020300020003" pitchFamily="2" charset="0"/>
              </a:rPr>
              <a:t>he </a:t>
            </a:r>
            <a:r>
              <a:rPr lang="en-GB" sz="2200" dirty="0">
                <a:latin typeface="SassoonCRInfant" panose="02010503020300020003" pitchFamily="2" charset="0"/>
              </a:rPr>
              <a:t>experiences </a:t>
            </a:r>
            <a:r>
              <a:rPr lang="en-GB" sz="2200" dirty="0" smtClean="0">
                <a:latin typeface="SassoonCRInfant" panose="02010503020300020003" pitchFamily="2" charset="0"/>
              </a:rPr>
              <a:t>children have at home have a higher impact than nursery. </a:t>
            </a:r>
            <a:br>
              <a:rPr lang="en-GB" sz="2200" dirty="0" smtClean="0">
                <a:latin typeface="SassoonCRInfant" panose="02010503020300020003" pitchFamily="2" charset="0"/>
              </a:rPr>
            </a:br>
            <a:endParaRPr lang="en-GB" sz="2200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                       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kirsty.robertson1\AppData\Local\Microsoft\Windows\Temporary Internet Files\Content.IE5\PDJ9GAT9\fair_play_klein_7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73809"/>
            <a:ext cx="2953423" cy="259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2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Add to your child’s language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Your child’s use of language will change and develop. Always add on another word to the words they use. 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“Car”- “blue car”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“Fast car”- “Fast shiny car”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“A big dog”- “A big furry dog”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“Quack </a:t>
            </a:r>
            <a:r>
              <a:rPr lang="en-GB" dirty="0" err="1" smtClean="0">
                <a:latin typeface="SassoonCRInfant" panose="02010503020300020003" pitchFamily="2" charset="0"/>
              </a:rPr>
              <a:t>quack</a:t>
            </a:r>
            <a:r>
              <a:rPr lang="en-GB" dirty="0" smtClean="0">
                <a:latin typeface="SassoonCRInfant" panose="02010503020300020003" pitchFamily="2" charset="0"/>
              </a:rPr>
              <a:t>”- “Duck goes Quack”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8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Fewer Questions More </a:t>
            </a:r>
            <a:r>
              <a:rPr lang="en-GB" dirty="0">
                <a:latin typeface="SassoonCRInfant" panose="02010503020300020003" pitchFamily="2" charset="0"/>
              </a:rPr>
              <a:t>C</a:t>
            </a:r>
            <a:r>
              <a:rPr lang="en-GB" dirty="0" smtClean="0">
                <a:latin typeface="SassoonCRInfant" panose="02010503020300020003" pitchFamily="2" charset="0"/>
              </a:rPr>
              <a:t>omments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312368" cy="282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86104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CRInfant" panose="02010503020300020003" pitchFamily="2" charset="0"/>
              </a:rPr>
              <a:t>When playing together try to use lots of words to help your child learn new words and match this to the level of your child's language. For example: You are playing </a:t>
            </a:r>
            <a:r>
              <a:rPr lang="en-GB" sz="2000" b="1" dirty="0" smtClean="0">
                <a:latin typeface="SassoonCRInfant" panose="02010503020300020003" pitchFamily="2" charset="0"/>
              </a:rPr>
              <a:t>cars</a:t>
            </a:r>
            <a:r>
              <a:rPr lang="en-GB" sz="2000" dirty="0" smtClean="0">
                <a:latin typeface="SassoonCRInfant" panose="02010503020300020003" pitchFamily="2" charset="0"/>
              </a:rPr>
              <a:t> with your child. Instead of “what’s your car doing?” You could say: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SassoonCRInfant" panose="02010503020300020003" pitchFamily="2" charset="0"/>
              </a:rPr>
              <a:t>Your have the blue car			1. Blue car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SassoonCRInfant" panose="02010503020300020003" pitchFamily="2" charset="0"/>
              </a:rPr>
              <a:t>The car is driving fast 			2. Fast car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SassoonCRInfant" panose="02010503020300020003" pitchFamily="2" charset="0"/>
              </a:rPr>
              <a:t>The car has stopped at the traffic lights		3. Stop, lights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SassoonCRInfant" panose="02010503020300020003" pitchFamily="2" charset="0"/>
              </a:rPr>
              <a:t>The car goes </a:t>
            </a:r>
            <a:r>
              <a:rPr lang="en-GB" sz="2000" dirty="0" err="1" smtClean="0">
                <a:latin typeface="SassoonCRInfant" panose="02010503020300020003" pitchFamily="2" charset="0"/>
              </a:rPr>
              <a:t>brum</a:t>
            </a:r>
            <a:r>
              <a:rPr lang="en-GB" sz="2000" dirty="0" smtClean="0">
                <a:latin typeface="SassoonCRInfant" panose="02010503020300020003" pitchFamily="2" charset="0"/>
              </a:rPr>
              <a:t>, beep </a:t>
            </a:r>
            <a:r>
              <a:rPr lang="en-GB" sz="2000" dirty="0" err="1" smtClean="0">
                <a:latin typeface="SassoonCRInfant" panose="02010503020300020003" pitchFamily="2" charset="0"/>
              </a:rPr>
              <a:t>beep</a:t>
            </a:r>
            <a:r>
              <a:rPr lang="en-GB" sz="2000" dirty="0" smtClean="0">
                <a:latin typeface="SassoonCRInfant" panose="02010503020300020003" pitchFamily="2" charset="0"/>
              </a:rPr>
              <a:t>			4. </a:t>
            </a:r>
            <a:r>
              <a:rPr lang="en-GB" sz="2000" dirty="0" err="1" smtClean="0">
                <a:latin typeface="SassoonCRInfant" panose="02010503020300020003" pitchFamily="2" charset="0"/>
              </a:rPr>
              <a:t>brrmmmm</a:t>
            </a:r>
            <a:endParaRPr lang="en-GB" sz="2000" dirty="0" smtClean="0">
              <a:latin typeface="SassoonCRInfant" panose="02010503020300020003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latin typeface="SassoonCRInfant" panose="02010503020300020003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181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Language Is Fun Together An Intervention for Early Years</vt:lpstr>
      <vt:lpstr>What is LIFT? </vt:lpstr>
      <vt:lpstr>Stay and Play</vt:lpstr>
      <vt:lpstr>Add to your child’s language</vt:lpstr>
      <vt:lpstr>Fewer Questions More Comments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Is Fun Together’ An Intervention for Early Years</dc:title>
  <dc:creator>Milena Krowinska</dc:creator>
  <cp:lastModifiedBy>Kirsty Robertson</cp:lastModifiedBy>
  <cp:revision>37</cp:revision>
  <dcterms:created xsi:type="dcterms:W3CDTF">2019-01-14T10:35:40Z</dcterms:created>
  <dcterms:modified xsi:type="dcterms:W3CDTF">2020-01-30T15:30:33Z</dcterms:modified>
</cp:coreProperties>
</file>