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7" r:id="rId3"/>
    <p:sldId id="262" r:id="rId4"/>
    <p:sldId id="261" r:id="rId5"/>
    <p:sldId id="266" r:id="rId6"/>
    <p:sldId id="260" r:id="rId7"/>
    <p:sldId id="263" r:id="rId8"/>
    <p:sldId id="264" r:id="rId9"/>
    <p:sldId id="265" r:id="rId10"/>
    <p:sldId id="267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92" autoAdjust="0"/>
    <p:restoredTop sz="94671" autoAdjust="0"/>
  </p:normalViewPr>
  <p:slideViewPr>
    <p:cSldViewPr>
      <p:cViewPr>
        <p:scale>
          <a:sx n="54" d="100"/>
          <a:sy n="54" d="100"/>
        </p:scale>
        <p:origin x="-92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88F9-9EDE-4139-87F5-ECA0D735DFE0}" type="datetimeFigureOut">
              <a:rPr lang="en-GB" smtClean="0"/>
              <a:t>17/06/2016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309E1-35A7-41F5-91CC-5EB2CA67C5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11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F541-47B2-4CFB-B7C8-65BAD0C5A495}" type="datetimeFigureOut">
              <a:rPr lang="en-GB" smtClean="0"/>
              <a:t>17/06/2016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1C11-D897-4FB3-B980-6C80AA436E7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F541-47B2-4CFB-B7C8-65BAD0C5A495}" type="datetimeFigureOut">
              <a:rPr lang="en-GB" smtClean="0"/>
              <a:t>17/06/2016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1C11-D897-4FB3-B980-6C80AA436E7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F541-47B2-4CFB-B7C8-65BAD0C5A495}" type="datetimeFigureOut">
              <a:rPr lang="en-GB" smtClean="0"/>
              <a:t>17/06/2016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1C11-D897-4FB3-B980-6C80AA436E71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F541-47B2-4CFB-B7C8-65BAD0C5A495}" type="datetimeFigureOut">
              <a:rPr lang="en-GB" smtClean="0"/>
              <a:t>17/06/2016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1C11-D897-4FB3-B980-6C80AA436E7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F541-47B2-4CFB-B7C8-65BAD0C5A495}" type="datetimeFigureOut">
              <a:rPr lang="en-GB" smtClean="0"/>
              <a:t>17/06/2016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1C11-D897-4FB3-B980-6C80AA436E7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F541-47B2-4CFB-B7C8-65BAD0C5A495}" type="datetimeFigureOut">
              <a:rPr lang="en-GB" smtClean="0"/>
              <a:t>17/06/2016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1C11-D897-4FB3-B980-6C80AA436E7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F541-47B2-4CFB-B7C8-65BAD0C5A495}" type="datetimeFigureOut">
              <a:rPr lang="en-GB" smtClean="0"/>
              <a:t>17/06/2016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1C11-D897-4FB3-B980-6C80AA436E7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F541-47B2-4CFB-B7C8-65BAD0C5A495}" type="datetimeFigureOut">
              <a:rPr lang="en-GB" smtClean="0"/>
              <a:t>17/06/2016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1C11-D897-4FB3-B980-6C80AA436E7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F541-47B2-4CFB-B7C8-65BAD0C5A495}" type="datetimeFigureOut">
              <a:rPr lang="en-GB" smtClean="0"/>
              <a:t>17/06/2016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1C11-D897-4FB3-B980-6C80AA436E7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F541-47B2-4CFB-B7C8-65BAD0C5A495}" type="datetimeFigureOut">
              <a:rPr lang="en-GB" smtClean="0"/>
              <a:t>17/06/2016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1C11-D897-4FB3-B980-6C80AA436E7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F541-47B2-4CFB-B7C8-65BAD0C5A495}" type="datetimeFigureOut">
              <a:rPr lang="en-GB" smtClean="0"/>
              <a:t>17/06/2016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1C11-D897-4FB3-B980-6C80AA436E7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B78F541-47B2-4CFB-B7C8-65BAD0C5A495}" type="datetimeFigureOut">
              <a:rPr lang="en-GB" smtClean="0"/>
              <a:t>17/06/2016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3731C11-D897-4FB3-B980-6C80AA436E7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135" y="188640"/>
            <a:ext cx="7772400" cy="1470025"/>
          </a:xfrm>
        </p:spPr>
        <p:txBody>
          <a:bodyPr>
            <a:noAutofit/>
          </a:bodyPr>
          <a:lstStyle/>
          <a:p>
            <a:r>
              <a:rPr lang="en-GB" sz="9600" dirty="0" smtClean="0">
                <a:solidFill>
                  <a:srgbClr val="FF0000"/>
                </a:solidFill>
              </a:rPr>
              <a:t>River Almond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78904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79928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36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5923">
        <p14:flash/>
      </p:transition>
    </mc:Choice>
    <mc:Fallback xmlns="">
      <p:transition spd="slow" advTm="159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0"/>
            <a:ext cx="6078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err="1" smtClean="0"/>
              <a:t>Newbridge</a:t>
            </a:r>
            <a:endParaRPr lang="en-GB" sz="9600" dirty="0"/>
          </a:p>
        </p:txBody>
      </p:sp>
      <p:sp>
        <p:nvSpPr>
          <p:cNvPr id="3" name="AutoShape 2" descr="Image result for river almond new bri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1" y="1628800"/>
            <a:ext cx="7964163" cy="49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05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1337">
        <p14:flash/>
      </p:transition>
    </mc:Choice>
    <mc:Fallback xmlns="">
      <p:transition spd="slow" advTm="113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7590" y="-99392"/>
            <a:ext cx="48235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/>
              <a:t>Kirkliston</a:t>
            </a:r>
            <a:endParaRPr lang="en-GB" sz="9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26252"/>
            <a:ext cx="8555638" cy="53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7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0748">
        <p14:flash/>
      </p:transition>
    </mc:Choice>
    <mc:Fallback xmlns="">
      <p:transition spd="slow" advTm="107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-171400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err="1" smtClean="0"/>
              <a:t>Cramond</a:t>
            </a:r>
            <a:endParaRPr lang="en-GB" sz="9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47" y="1268760"/>
            <a:ext cx="8426117" cy="539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87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072">
        <p14:ripple/>
      </p:transition>
    </mc:Choice>
    <mc:Fallback xmlns="">
      <p:transition spd="slow" advTm="110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1362480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000000"/>
                </a:solidFill>
              </a:rPr>
              <a:t>Edinburgh Airport</a:t>
            </a:r>
            <a:endParaRPr lang="en-GB" sz="60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8842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884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05064"/>
            <a:ext cx="8229600" cy="45259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The Almond starts at Shotts and ends at Crammond. It is 28 miles long and takes about 40 minutes going along the river in a car. It flows East.</a:t>
            </a:r>
            <a:endParaRPr lang="en-GB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922" y="460596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2" descr="\\mel-fs1\pupils\Pupils Shared\Primary 4\pictitres for Amond\waterfall at cramo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392488" cy="3698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960439" cy="3698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864694"/>
      </p:ext>
    </p:extLst>
  </p:cSld>
  <p:clrMapOvr>
    <a:masterClrMapping/>
  </p:clrMapOvr>
  <p:transition spd="slow" advTm="11013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332655"/>
            <a:ext cx="3876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Almond Valley</a:t>
            </a:r>
            <a:endParaRPr lang="en-GB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492729"/>
      </p:ext>
    </p:extLst>
  </p:cSld>
  <p:clrMapOvr>
    <a:masterClrMapping/>
  </p:clrMapOvr>
  <p:transition spd="slow" advTm="1117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68431"/>
            <a:ext cx="4664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The Mill</a:t>
            </a:r>
            <a:endParaRPr lang="en-GB" sz="7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4877" y="1729173"/>
            <a:ext cx="5119303" cy="419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912451" cy="511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41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1121">
        <p14:flash/>
      </p:transition>
    </mc:Choice>
    <mc:Fallback xmlns="">
      <p:transition spd="slow" advTm="111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8975" y="-171400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Livingston</a:t>
            </a:r>
            <a:endParaRPr lang="en-GB" sz="9600" dirty="0"/>
          </a:p>
        </p:txBody>
      </p:sp>
      <p:pic>
        <p:nvPicPr>
          <p:cNvPr id="2050" name="Picture 2" descr="C:\Users\Aking3\Downloads\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59" y="1394783"/>
            <a:ext cx="8064896" cy="52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8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1742">
        <p14:flash/>
      </p:transition>
    </mc:Choice>
    <mc:Fallback xmlns="">
      <p:transition spd="slow" advTm="117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7980" y="42283"/>
            <a:ext cx="29851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/>
              <a:t>Eastfield</a:t>
            </a:r>
            <a:endParaRPr lang="en-GB" sz="6000" dirty="0"/>
          </a:p>
        </p:txBody>
      </p:sp>
      <p:pic>
        <p:nvPicPr>
          <p:cNvPr id="2050" name="Picture 2" descr="C:\Users\FMcleod1\Downloads\river at Eastfel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156533"/>
            <a:ext cx="7704856" cy="451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185" y="806664"/>
            <a:ext cx="8685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The Almond is 45 km long. There are Brown Trout,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919" y="1322477"/>
            <a:ext cx="4014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Sea Trout and Salmon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283957"/>
      </p:ext>
    </p:extLst>
  </p:cSld>
  <p:clrMapOvr>
    <a:masterClrMapping/>
  </p:clrMapOvr>
  <p:transition spd="slow" advTm="10994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45638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55261"/>
            <a:ext cx="3456384" cy="321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3384376" cy="32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41" y="447945"/>
            <a:ext cx="338437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764704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7653" y="1981289"/>
            <a:ext cx="710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/>
              <a:t>U</a:t>
            </a:r>
            <a:endParaRPr lang="en-GB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3937322" y="2996952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/>
              <a:t>R</a:t>
            </a:r>
            <a:endParaRPr lang="en-GB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4797653" y="4060965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/>
              <a:t>N</a:t>
            </a:r>
            <a:endParaRPr lang="en-GB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5301208"/>
            <a:ext cx="577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8261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1271">
        <p14:flash/>
      </p:transition>
    </mc:Choice>
    <mc:Fallback xmlns="">
      <p:transition spd="slow" advTm="112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550" y="-117458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Gogar Burn</a:t>
            </a:r>
            <a:endParaRPr lang="en-GB" sz="9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17754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8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0800">
        <p14:flash/>
      </p:transition>
    </mc:Choice>
    <mc:Fallback xmlns="">
      <p:transition spd="slow" advTm="108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0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Shear Bur</a:t>
            </a:r>
            <a:r>
              <a:rPr lang="en-GB" sz="9600" dirty="0"/>
              <a:t>n</a:t>
            </a:r>
            <a:endParaRPr lang="en-GB" sz="9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517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2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1003">
        <p14:flash/>
      </p:transition>
    </mc:Choice>
    <mc:Fallback xmlns="">
      <p:transition spd="slow" advTm="110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369</TotalTime>
  <Words>71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River Almond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Edinburgh Airport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Almond</dc:title>
  <dc:creator>Blair Curran</dc:creator>
  <cp:lastModifiedBy>Joanna Brown</cp:lastModifiedBy>
  <cp:revision>46</cp:revision>
  <dcterms:created xsi:type="dcterms:W3CDTF">2016-05-16T13:28:55Z</dcterms:created>
  <dcterms:modified xsi:type="dcterms:W3CDTF">2016-06-17T12:46:01Z</dcterms:modified>
</cp:coreProperties>
</file>