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06" y="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1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05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272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9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431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97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47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48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01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85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333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7EA96-32B1-4A69-B8E2-9CAE970C0B4D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80370-868C-4348-919F-C18C7B5F55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76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  <a:solidFill>
            <a:srgbClr val="26BAEE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043731" y="116632"/>
            <a:ext cx="5348223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Book Week Scotland </a:t>
            </a:r>
          </a:p>
          <a:p>
            <a:pPr algn="ctr"/>
            <a:r>
              <a:rPr lang="en-US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Primary 7</a:t>
            </a:r>
            <a:endParaRPr lang="en-US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4"/>
          <a:stretch/>
        </p:blipFill>
        <p:spPr>
          <a:xfrm>
            <a:off x="345910" y="5013176"/>
            <a:ext cx="2720999" cy="16766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0" t="-1629" r="10614" b="1629"/>
          <a:stretch/>
        </p:blipFill>
        <p:spPr>
          <a:xfrm rot="5812652">
            <a:off x="3645917" y="1786142"/>
            <a:ext cx="2094974" cy="147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84" r="21111"/>
          <a:stretch/>
        </p:blipFill>
        <p:spPr>
          <a:xfrm rot="5163641">
            <a:off x="1923104" y="1582799"/>
            <a:ext cx="2050322" cy="1672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r="11761"/>
          <a:stretch/>
        </p:blipFill>
        <p:spPr>
          <a:xfrm rot="5103879">
            <a:off x="-298148" y="729962"/>
            <a:ext cx="2565960" cy="1770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5" t="10123" r="7588"/>
          <a:stretch/>
        </p:blipFill>
        <p:spPr>
          <a:xfrm rot="5863945">
            <a:off x="7399550" y="340338"/>
            <a:ext cx="1837026" cy="1316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523" y="1997498"/>
            <a:ext cx="3822006" cy="2108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13"/>
          <a:stretch/>
        </p:blipFill>
        <p:spPr>
          <a:xfrm>
            <a:off x="3541110" y="4424631"/>
            <a:ext cx="5253731" cy="2109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4860032" cy="1587782"/>
          </a:xfr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>
            <a:noAutofit/>
          </a:bodyPr>
          <a:lstStyle/>
          <a:p>
            <a:pPr algn="l"/>
            <a:r>
              <a:rPr lang="en-GB" sz="1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We really enjoyed our reading time this week to celebrate Book Week, reviewed &amp; shared our favourite books and magazines with each other. Olivia finished Harry Potter!!! We </a:t>
            </a:r>
            <a:r>
              <a:rPr lang="en-GB" sz="1600" smtClean="0">
                <a:solidFill>
                  <a:schemeClr val="tx1"/>
                </a:solidFill>
                <a:latin typeface="SassoonCRInfant" panose="02010503020300020003" pitchFamily="2" charset="0"/>
              </a:rPr>
              <a:t>read that one </a:t>
            </a:r>
            <a:r>
              <a:rPr lang="en-GB" sz="1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of the characters </a:t>
            </a:r>
            <a:r>
              <a:rPr lang="en-GB" sz="1600" smtClean="0">
                <a:solidFill>
                  <a:schemeClr val="tx1"/>
                </a:solidFill>
                <a:latin typeface="SassoonCRInfant" panose="02010503020300020003" pitchFamily="2" charset="0"/>
              </a:rPr>
              <a:t>in Wonder </a:t>
            </a:r>
            <a:r>
              <a:rPr lang="en-GB" sz="1600" dirty="0" smtClean="0">
                <a:solidFill>
                  <a:schemeClr val="tx1"/>
                </a:solidFill>
                <a:latin typeface="SassoonCRInfant" panose="02010503020300020003" pitchFamily="2" charset="0"/>
              </a:rPr>
              <a:t>was a bully and discussed this in depth. We put our book in the window to share it with others.</a:t>
            </a:r>
            <a:endParaRPr lang="en-GB" sz="1600" dirty="0">
              <a:solidFill>
                <a:schemeClr val="tx1"/>
              </a:solidFill>
              <a:latin typeface="SassoonCRInfant" panose="02010503020300020003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369" y="5912392"/>
            <a:ext cx="749322" cy="74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4032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67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JACQUELINE MCLELLAN</dc:creator>
  <cp:lastModifiedBy>Rebekah Piper</cp:lastModifiedBy>
  <cp:revision>7</cp:revision>
  <dcterms:created xsi:type="dcterms:W3CDTF">2020-11-20T14:30:59Z</dcterms:created>
  <dcterms:modified xsi:type="dcterms:W3CDTF">2020-11-23T16:32:29Z</dcterms:modified>
</cp:coreProperties>
</file>