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5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6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2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9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3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9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F609-1C21-4BDA-A547-E412155E6F9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C898-76DE-4D09-B9E9-9F15EB42A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7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GB" dirty="0" smtClean="0"/>
              <a:t>Book Week Scotland Activities in P6/5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44" y="90872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02147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53136"/>
            <a:ext cx="1503040" cy="200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16" y="3637392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0244" y="4149080"/>
            <a:ext cx="2417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made book marks for family and friends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12285" y="1572070"/>
            <a:ext cx="1215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wrote short stories to read to the class and bound them into a book for everyone to read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4902863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enjoyed watching Scottish Book Trust events as part of the Book Week celebrations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61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Book Week Scotland Activities in P6/5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Week Scotland Activities in P6/5</dc:title>
  <dc:creator>alison.anderson</dc:creator>
  <cp:lastModifiedBy>Rebekah Piper</cp:lastModifiedBy>
  <cp:revision>2</cp:revision>
  <dcterms:created xsi:type="dcterms:W3CDTF">2020-11-27T14:05:37Z</dcterms:created>
  <dcterms:modified xsi:type="dcterms:W3CDTF">2020-11-28T20:37:50Z</dcterms:modified>
</cp:coreProperties>
</file>