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t="12432" r="33894" b="-890"/>
          <a:stretch/>
        </p:blipFill>
        <p:spPr>
          <a:xfrm rot="4229827">
            <a:off x="3787012" y="4008942"/>
            <a:ext cx="2331305" cy="20095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79"/>
          <a:stretch/>
        </p:blipFill>
        <p:spPr>
          <a:xfrm rot="6668441">
            <a:off x="9341225" y="2871921"/>
            <a:ext cx="2490090" cy="24335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79"/>
          <a:stretch/>
        </p:blipFill>
        <p:spPr>
          <a:xfrm rot="6629865">
            <a:off x="7165023" y="2169946"/>
            <a:ext cx="2877294" cy="24132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2998">
            <a:off x="1490371" y="2959014"/>
            <a:ext cx="3340860" cy="1580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60"/>
          <a:stretch/>
        </p:blipFill>
        <p:spPr>
          <a:xfrm rot="4598938">
            <a:off x="444727" y="271343"/>
            <a:ext cx="2754523" cy="2574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r="17539"/>
          <a:stretch/>
        </p:blipFill>
        <p:spPr>
          <a:xfrm rot="4409233">
            <a:off x="-201817" y="3066538"/>
            <a:ext cx="3564433" cy="2240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8685" y="5368736"/>
            <a:ext cx="3315799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 made a graph showing our favourite animals from our book!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4484" y="0"/>
            <a:ext cx="3763478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Book Week Scotland 2020 in P3b!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113">
            <a:off x="7433855" y="537773"/>
            <a:ext cx="4477325" cy="21187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32"/>
          <a:stretch/>
        </p:blipFill>
        <p:spPr>
          <a:xfrm rot="6984787">
            <a:off x="8113690" y="4610418"/>
            <a:ext cx="2206440" cy="20326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113865">
            <a:off x="10155288" y="5225188"/>
            <a:ext cx="1917812" cy="147732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 read about different jobs and wrote about our own dream job!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75"/>
          <a:stretch/>
        </p:blipFill>
        <p:spPr>
          <a:xfrm rot="6923238">
            <a:off x="5535729" y="4403568"/>
            <a:ext cx="2569945" cy="21031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81"/>
          <a:stretch/>
        </p:blipFill>
        <p:spPr>
          <a:xfrm rot="6566574">
            <a:off x="5140903" y="1444267"/>
            <a:ext cx="2666809" cy="22648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20933939">
            <a:off x="3449685" y="1238168"/>
            <a:ext cx="1917812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 made fact files about different animals! </a:t>
            </a:r>
          </a:p>
        </p:txBody>
      </p:sp>
      <p:pic>
        <p:nvPicPr>
          <p:cNvPr id="16" name="Picture 12" descr="Book Week Scotland – online programme launched today – The Edinburgh  Report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194" y="76031"/>
            <a:ext cx="953827" cy="95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56511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</TotalTime>
  <Words>40</Words>
  <Application>Microsoft Office PowerPoint</Application>
  <PresentationFormat>Custom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Wisp</vt:lpstr>
      <vt:lpstr>PowerPoint Presentation</vt:lpstr>
    </vt:vector>
  </TitlesOfParts>
  <Company>West Lothian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Mitchell</dc:creator>
  <cp:lastModifiedBy>Rebekah Piper</cp:lastModifiedBy>
  <cp:revision>5</cp:revision>
  <dcterms:created xsi:type="dcterms:W3CDTF">2020-11-20T13:32:55Z</dcterms:created>
  <dcterms:modified xsi:type="dcterms:W3CDTF">2020-11-23T16:30:44Z</dcterms:modified>
</cp:coreProperties>
</file>