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6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0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1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0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8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1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2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2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510F-A168-4014-92FF-A0E60D6D295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DFF8-A291-4671-A863-9A5A6EA5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92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 Week in Primary 2/1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88" y="1006863"/>
            <a:ext cx="5706549" cy="303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lauren.muir\AppData\Local\Microsoft\Windows\INetCache\IE\ZI0N1SX3\rocket-312430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57">
            <a:off x="6429515" y="1599956"/>
            <a:ext cx="1332585" cy="13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722315">
            <a:off x="3257561" y="327543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Primary 2/1 enjoyed making rockets for </a:t>
            </a:r>
            <a:r>
              <a:rPr lang="en-GB" sz="1600" dirty="0" err="1" smtClean="0">
                <a:solidFill>
                  <a:srgbClr val="FFFF00"/>
                </a:solidFill>
                <a:latin typeface="Broadway" panose="04040905080B02020502" pitchFamily="82" charset="0"/>
              </a:rPr>
              <a:t>Rocketmole</a:t>
            </a:r>
            <a:r>
              <a:rPr lang="en-GB" sz="16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 to use!</a:t>
            </a:r>
            <a:endParaRPr lang="en-GB" sz="16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34169"/>
            <a:ext cx="1204514" cy="12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18571"/>
            <a:ext cx="2126204" cy="15946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9286" y="3781779"/>
            <a:ext cx="1173945" cy="88045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5858"/>
            <a:ext cx="1152128" cy="15352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8925" y="503585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We read Julia Donaldson stories and watched short films about her stories at snack time!</a:t>
            </a:r>
            <a:endParaRPr lang="en-GB" sz="16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301677" y="3883316"/>
            <a:ext cx="3079326" cy="27820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read stories about the future!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5019" y="2511708"/>
            <a:ext cx="1850810" cy="138810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615" y="1052916"/>
            <a:ext cx="2408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were given gifts from the Scottish Book Trust and had so much fun using the stories to learn this week!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7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60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Book Week in Primary 2/1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Muir</dc:creator>
  <cp:lastModifiedBy>Rebekah Piper</cp:lastModifiedBy>
  <cp:revision>12</cp:revision>
  <dcterms:created xsi:type="dcterms:W3CDTF">2020-11-18T11:48:16Z</dcterms:created>
  <dcterms:modified xsi:type="dcterms:W3CDTF">2020-11-23T16:26:27Z</dcterms:modified>
</cp:coreProperties>
</file>