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3" autoAdjust="0"/>
    <p:restoredTop sz="94660"/>
  </p:normalViewPr>
  <p:slideViewPr>
    <p:cSldViewPr snapToGrid="0">
      <p:cViewPr>
        <p:scale>
          <a:sx n="82" d="100"/>
          <a:sy n="82" d="100"/>
        </p:scale>
        <p:origin x="-264" y="-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E6E58-D354-421A-922C-CA96B56DCC2B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8528-D291-48DD-BDF3-EE0B02CBE4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9562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E6E58-D354-421A-922C-CA96B56DCC2B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8528-D291-48DD-BDF3-EE0B02CBE4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1886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E6E58-D354-421A-922C-CA96B56DCC2B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8528-D291-48DD-BDF3-EE0B02CBE4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616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E6E58-D354-421A-922C-CA96B56DCC2B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8528-D291-48DD-BDF3-EE0B02CBE4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0339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E6E58-D354-421A-922C-CA96B56DCC2B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8528-D291-48DD-BDF3-EE0B02CBE4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714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E6E58-D354-421A-922C-CA96B56DCC2B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8528-D291-48DD-BDF3-EE0B02CBE4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2913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E6E58-D354-421A-922C-CA96B56DCC2B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8528-D291-48DD-BDF3-EE0B02CBE4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013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E6E58-D354-421A-922C-CA96B56DCC2B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8528-D291-48DD-BDF3-EE0B02CBE4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20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E6E58-D354-421A-922C-CA96B56DCC2B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8528-D291-48DD-BDF3-EE0B02CBE4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713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E6E58-D354-421A-922C-CA96B56DCC2B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8528-D291-48DD-BDF3-EE0B02CBE4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388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E6E58-D354-421A-922C-CA96B56DCC2B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8528-D291-48DD-BDF3-EE0B02CBE4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251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rgbClr val="92D05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E6E58-D354-421A-922C-CA96B56DCC2B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98528-D291-48DD-BDF3-EE0B02CBE4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780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g"/><Relationship Id="rId5" Type="http://schemas.openxmlformats.org/officeDocument/2006/relationships/image" Target="../media/image4.jpg"/><Relationship Id="rId10" Type="http://schemas.openxmlformats.org/officeDocument/2006/relationships/image" Target="../media/image9.jpe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8240" y="2965152"/>
            <a:ext cx="8920480" cy="164748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GB" b="1" dirty="0" smtClean="0">
                <a:latin typeface="Maiandra GD" panose="020E0502030308020204" pitchFamily="34" charset="0"/>
              </a:rPr>
              <a:t>Book Week Scotland at Breakfast Club</a:t>
            </a:r>
            <a:endParaRPr lang="en-GB" b="1" dirty="0">
              <a:latin typeface="Maiandra GD" panose="020E0502030308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727" y="566643"/>
            <a:ext cx="3065101" cy="22988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64334" y="1026160"/>
            <a:ext cx="3688306" cy="193899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atin typeface="Maiandra GD" panose="020E0502030308020204" pitchFamily="34" charset="0"/>
              </a:rPr>
              <a:t>We had fun and lots of good discussions about book titles, protagonists, authors, illustrators and characters</a:t>
            </a:r>
            <a:r>
              <a:rPr lang="en-GB" dirty="0" smtClean="0"/>
              <a:t>.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901" y="4744348"/>
            <a:ext cx="1879435" cy="180265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7931" y="158236"/>
            <a:ext cx="1182619" cy="134544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2988" y="380182"/>
            <a:ext cx="3167931" cy="230130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8795" y="4715415"/>
            <a:ext cx="1456690" cy="194225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6618" y="4732192"/>
            <a:ext cx="2567301" cy="192547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5052" y="4727847"/>
            <a:ext cx="1438041" cy="191738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8940800" y="4790381"/>
            <a:ext cx="3079750" cy="9233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Maiandra GD" panose="020E0502030308020204" pitchFamily="34" charset="0"/>
              </a:rPr>
              <a:t>We enjoyed listening to David </a:t>
            </a:r>
            <a:r>
              <a:rPr lang="en-GB" b="1" dirty="0" err="1" smtClean="0">
                <a:latin typeface="Maiandra GD" panose="020E0502030308020204" pitchFamily="34" charset="0"/>
              </a:rPr>
              <a:t>Walliams</a:t>
            </a:r>
            <a:r>
              <a:rPr lang="en-GB" b="1" dirty="0" smtClean="0">
                <a:latin typeface="Maiandra GD" panose="020E0502030308020204" pitchFamily="34" charset="0"/>
              </a:rPr>
              <a:t> on Scottish Book Trust Authors Live too.</a:t>
            </a:r>
            <a:endParaRPr lang="en-GB" b="1" dirty="0">
              <a:latin typeface="Maiandra GD" panose="020E050203030802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68687">
            <a:off x="1811344" y="3762893"/>
            <a:ext cx="604860" cy="51705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6618" y="207430"/>
            <a:ext cx="1273572" cy="84689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26045">
            <a:off x="1418488" y="3211657"/>
            <a:ext cx="601081" cy="50789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1282" y="2777327"/>
            <a:ext cx="1301817" cy="1733639"/>
          </a:xfrm>
          <a:prstGeom prst="rect">
            <a:avLst/>
          </a:prstGeom>
        </p:spPr>
      </p:pic>
      <p:pic>
        <p:nvPicPr>
          <p:cNvPr id="17" name="Picture 12" descr="Book Week Scotland – online programme launched today – The Edinburgh  Reporte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2326" y="5713711"/>
            <a:ext cx="953827" cy="953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722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40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Book Week Scotland at Breakfast Club</vt:lpstr>
    </vt:vector>
  </TitlesOfParts>
  <Company>West Lothian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Book Week Scotland at Breakfast Club</dc:title>
  <dc:creator>Elizabeth Ramsay</dc:creator>
  <cp:lastModifiedBy>Rebekah Piper</cp:lastModifiedBy>
  <cp:revision>14</cp:revision>
  <dcterms:created xsi:type="dcterms:W3CDTF">2020-11-20T19:10:46Z</dcterms:created>
  <dcterms:modified xsi:type="dcterms:W3CDTF">2020-11-23T16:31:32Z</dcterms:modified>
</cp:coreProperties>
</file>