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80" autoAdjust="0"/>
  </p:normalViewPr>
  <p:slideViewPr>
    <p:cSldViewPr>
      <p:cViewPr>
        <p:scale>
          <a:sx n="51" d="100"/>
          <a:sy n="51" d="100"/>
        </p:scale>
        <p:origin x="-1974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75964D-7209-47EE-96FA-09C9394FCD8B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30EEA-1ED1-49E2-9FA6-1B6960826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999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30EEA-1ED1-49E2-9FA6-1B6960826C1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093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DFF8-8CAC-4FDA-9095-E42BD1DDD7DA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347-3C1E-4A59-8FC4-603BA061B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963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DFF8-8CAC-4FDA-9095-E42BD1DDD7DA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347-3C1E-4A59-8FC4-603BA061B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393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DFF8-8CAC-4FDA-9095-E42BD1DDD7DA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347-3C1E-4A59-8FC4-603BA061B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20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DFF8-8CAC-4FDA-9095-E42BD1DDD7DA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347-3C1E-4A59-8FC4-603BA061B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119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DFF8-8CAC-4FDA-9095-E42BD1DDD7DA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347-3C1E-4A59-8FC4-603BA061B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491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DFF8-8CAC-4FDA-9095-E42BD1DDD7DA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347-3C1E-4A59-8FC4-603BA061B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870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DFF8-8CAC-4FDA-9095-E42BD1DDD7DA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347-3C1E-4A59-8FC4-603BA061B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470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DFF8-8CAC-4FDA-9095-E42BD1DDD7DA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347-3C1E-4A59-8FC4-603BA061B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558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DFF8-8CAC-4FDA-9095-E42BD1DDD7DA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347-3C1E-4A59-8FC4-603BA061B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809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DFF8-8CAC-4FDA-9095-E42BD1DDD7DA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347-3C1E-4A59-8FC4-603BA061B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36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DFF8-8CAC-4FDA-9095-E42BD1DDD7DA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347-3C1E-4A59-8FC4-603BA061B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053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CDFF8-8CAC-4FDA-9095-E42BD1DDD7DA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B2347-3C1E-4A59-8FC4-603BA061B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06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1" name="Picture 2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0" r="1697" b="20990"/>
          <a:stretch/>
        </p:blipFill>
        <p:spPr bwMode="auto">
          <a:xfrm>
            <a:off x="6141763" y="1285090"/>
            <a:ext cx="1821313" cy="1354563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5575" y="-99392"/>
            <a:ext cx="167441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600" b="1" dirty="0">
                <a:ln w="127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endParaRPr lang="en-US" sz="16600" b="1" dirty="0">
              <a:ln w="127000">
                <a:solidFill>
                  <a:srgbClr val="00B05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575" y="160338"/>
            <a:ext cx="8836025" cy="654526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79375" y="7937"/>
            <a:ext cx="8988425" cy="685006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662684" y="535253"/>
            <a:ext cx="6426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err="1" smtClean="0">
                <a:latin typeface="+mj-lt"/>
              </a:rPr>
              <a:t>uccess</a:t>
            </a:r>
            <a:r>
              <a:rPr lang="en-GB" sz="4800" b="1" dirty="0" smtClean="0">
                <a:latin typeface="+mj-lt"/>
              </a:rPr>
              <a:t> </a:t>
            </a:r>
            <a:r>
              <a:rPr lang="en-GB" sz="4800" b="1" dirty="0" smtClean="0">
                <a:latin typeface="+mj-lt"/>
              </a:rPr>
              <a:t>Certificates</a:t>
            </a:r>
            <a:endParaRPr lang="en-GB" sz="4800" b="1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0745" y="6161190"/>
            <a:ext cx="72523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latin typeface="Maiandra GD" panose="020E0502030308020204" pitchFamily="34" charset="0"/>
              </a:rPr>
              <a:t>Congratulations, your perseverance has led to your success!</a:t>
            </a:r>
            <a:endParaRPr lang="en-GB" sz="2000" b="1" dirty="0">
              <a:latin typeface="Maiandra GD" panose="020E0502030308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076" y="317039"/>
            <a:ext cx="857396" cy="946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 descr="Image result for hands clipart perserveran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60332" y="5281538"/>
            <a:ext cx="1260140" cy="1260140"/>
          </a:xfrm>
          <a:prstGeom prst="rect">
            <a:avLst/>
          </a:prstGeom>
          <a:noFill/>
          <a:ln w="38100">
            <a:solidFill>
              <a:srgbClr val="00B050"/>
            </a:solidFill>
            <a:prstDash val="lgDash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7" r="108" b="15381"/>
          <a:stretch/>
        </p:blipFill>
        <p:spPr bwMode="auto">
          <a:xfrm rot="1052398">
            <a:off x="6795389" y="2598703"/>
            <a:ext cx="2059011" cy="1228158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6" t="7397" r="15432" b="23041"/>
          <a:stretch/>
        </p:blipFill>
        <p:spPr bwMode="auto">
          <a:xfrm rot="477487">
            <a:off x="6634789" y="3769697"/>
            <a:ext cx="1701749" cy="1243089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2" descr="Imag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3" r="18789" b="24458"/>
          <a:stretch/>
        </p:blipFill>
        <p:spPr bwMode="auto">
          <a:xfrm rot="396828">
            <a:off x="4547960" y="1343271"/>
            <a:ext cx="1107459" cy="1681639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63" r="1619"/>
          <a:stretch/>
        </p:blipFill>
        <p:spPr bwMode="auto">
          <a:xfrm>
            <a:off x="1626035" y="1360976"/>
            <a:ext cx="1438571" cy="1646231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9" t="42068" r="25447" b="8186"/>
          <a:stretch/>
        </p:blipFill>
        <p:spPr bwMode="auto">
          <a:xfrm rot="726727">
            <a:off x="5319369" y="2852379"/>
            <a:ext cx="1063690" cy="1611003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9" t="6647" r="16281" b="38816"/>
          <a:stretch/>
        </p:blipFill>
        <p:spPr bwMode="auto">
          <a:xfrm rot="20993990">
            <a:off x="370927" y="2458269"/>
            <a:ext cx="1510559" cy="1495262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4" descr="Image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1" r="24938" b="26032"/>
          <a:stretch/>
        </p:blipFill>
        <p:spPr bwMode="auto">
          <a:xfrm rot="21110196">
            <a:off x="3357153" y="1356298"/>
            <a:ext cx="1062746" cy="1841388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1" t="1911" r="10031"/>
          <a:stretch/>
        </p:blipFill>
        <p:spPr bwMode="auto">
          <a:xfrm>
            <a:off x="2240687" y="2941139"/>
            <a:ext cx="1647839" cy="1487122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9" t="9241" r="4639" b="29390"/>
          <a:stretch/>
        </p:blipFill>
        <p:spPr bwMode="auto">
          <a:xfrm rot="21135482">
            <a:off x="405518" y="4230228"/>
            <a:ext cx="1969378" cy="1837225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0" t="41132" r="43784" b="16101"/>
          <a:stretch/>
        </p:blipFill>
        <p:spPr bwMode="auto">
          <a:xfrm rot="21135098">
            <a:off x="4251198" y="2954769"/>
            <a:ext cx="1155648" cy="1662985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2" r="2462" b="21059"/>
          <a:stretch/>
        </p:blipFill>
        <p:spPr bwMode="auto">
          <a:xfrm>
            <a:off x="2921557" y="4401639"/>
            <a:ext cx="1671246" cy="1759551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 descr="Image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60"/>
          <a:stretch/>
        </p:blipFill>
        <p:spPr bwMode="auto">
          <a:xfrm rot="258100">
            <a:off x="5083296" y="4459441"/>
            <a:ext cx="1943346" cy="1643946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AutoShape 26" descr="Image pre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4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5559</TotalTime>
  <Words>14</Words>
  <Application>Microsoft Office PowerPoint</Application>
  <PresentationFormat>On-screen Show (4:3)</PresentationFormat>
  <Paragraphs>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Rebekah Piper</dc:creator>
  <cp:lastModifiedBy>Rebekah Piper</cp:lastModifiedBy>
  <cp:revision>19</cp:revision>
  <dcterms:created xsi:type="dcterms:W3CDTF">2020-11-07T21:46:03Z</dcterms:created>
  <dcterms:modified xsi:type="dcterms:W3CDTF">2020-11-20T13:13:33Z</dcterms:modified>
</cp:coreProperties>
</file>