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0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43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6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0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55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27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9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86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9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4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7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79B25-23C3-47ED-87DB-C046C7D67B5D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D21E9-A098-4FAE-99D6-DED8235E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7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088" y="404664"/>
            <a:ext cx="1728192" cy="23042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329" y="393264"/>
            <a:ext cx="3072341" cy="2304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92944"/>
            <a:ext cx="3497300" cy="2622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269" y="3692944"/>
            <a:ext cx="1779660" cy="23728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528" y="285293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Primary 6/5 Maths Week Scotland learning activities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59832" y="404664"/>
            <a:ext cx="2016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We took part in a live online event live  </a:t>
            </a:r>
            <a:r>
              <a:rPr lang="en-GB" i="1" dirty="0" err="1" smtClean="0"/>
              <a:t>Rossie</a:t>
            </a:r>
            <a:r>
              <a:rPr lang="en-GB" i="1" dirty="0" smtClean="0"/>
              <a:t> Stone and Dekko Comics where we learned new ways to make notes and revise numeracy facts. </a:t>
            </a:r>
            <a:endParaRPr lang="en-GB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55975" y="3861048"/>
            <a:ext cx="2529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Here we are being inspired watching </a:t>
            </a:r>
            <a:r>
              <a:rPr lang="en-GB" i="1" dirty="0" err="1" smtClean="0"/>
              <a:t>Kjartan</a:t>
            </a:r>
            <a:r>
              <a:rPr lang="en-GB" i="1" dirty="0" smtClean="0"/>
              <a:t> </a:t>
            </a:r>
            <a:r>
              <a:rPr lang="en-GB" i="1" dirty="0" err="1" smtClean="0"/>
              <a:t>Poskitt</a:t>
            </a:r>
            <a:r>
              <a:rPr lang="en-GB" i="1" dirty="0" smtClean="0"/>
              <a:t> presenting an Authors Live event called Murderous Maths!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81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alison.anderson</dc:creator>
  <cp:lastModifiedBy>Rebekah Piper</cp:lastModifiedBy>
  <cp:revision>2</cp:revision>
  <dcterms:created xsi:type="dcterms:W3CDTF">2020-10-05T15:34:41Z</dcterms:created>
  <dcterms:modified xsi:type="dcterms:W3CDTF">2020-10-05T16:36:05Z</dcterms:modified>
</cp:coreProperties>
</file>