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699" r:id="rId2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75B29-FA8F-4E4D-811C-EFA5818191C9}" v="624" dt="2020-10-04T22:13:22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McLellan" userId="S::wljacqui.mclellan@glow.sch.uk::e89eea66-42a7-4b7e-9a6b-6824aae5f5c5" providerId="AD" clId="Web-{62E75B29-FA8F-4E4D-811C-EFA5818191C9}"/>
    <pc:docChg chg="modSld addMainMaster delMainMaster">
      <pc:chgData name="Mrs McLellan" userId="S::wljacqui.mclellan@glow.sch.uk::e89eea66-42a7-4b7e-9a6b-6824aae5f5c5" providerId="AD" clId="Web-{62E75B29-FA8F-4E4D-811C-EFA5818191C9}" dt="2020-10-04T22:13:22.505" v="633" actId="14100"/>
      <pc:docMkLst>
        <pc:docMk/>
      </pc:docMkLst>
      <pc:sldChg chg="addSp delSp modSp mod setBg modClrScheme setClrOvrMap delDesignElem chgLayout">
        <pc:chgData name="Mrs McLellan" userId="S::wljacqui.mclellan@glow.sch.uk::e89eea66-42a7-4b7e-9a6b-6824aae5f5c5" providerId="AD" clId="Web-{62E75B29-FA8F-4E4D-811C-EFA5818191C9}" dt="2020-10-04T22:13:22.505" v="633" actId="14100"/>
        <pc:sldMkLst>
          <pc:docMk/>
          <pc:sldMk cId="109857222" sldId="256"/>
        </pc:sldMkLst>
        <pc:spChg chg="mod ord">
          <ac:chgData name="Mrs McLellan" userId="S::wljacqui.mclellan@glow.sch.uk::e89eea66-42a7-4b7e-9a6b-6824aae5f5c5" providerId="AD" clId="Web-{62E75B29-FA8F-4E4D-811C-EFA5818191C9}" dt="2020-10-04T21:52:27.025" v="28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Mrs McLellan" userId="S::wljacqui.mclellan@glow.sch.uk::e89eea66-42a7-4b7e-9a6b-6824aae5f5c5" providerId="AD" clId="Web-{62E75B29-FA8F-4E4D-811C-EFA5818191C9}" dt="2020-10-04T21:52:27.025" v="28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3:02.915" v="36"/>
          <ac:spMkLst>
            <pc:docMk/>
            <pc:sldMk cId="109857222" sldId="256"/>
            <ac:spMk id="5" creationId="{CE3C5560-7A9C-489F-9148-18C5E1D0F0B2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3:02.915" v="36"/>
          <ac:spMkLst>
            <pc:docMk/>
            <pc:sldMk cId="109857222" sldId="256"/>
            <ac:spMk id="6" creationId="{C5CB530E-515E-412C-9DF1-5F8FFBD6F383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3:06.946" v="38"/>
          <ac:spMkLst>
            <pc:docMk/>
            <pc:sldMk cId="109857222" sldId="256"/>
            <ac:spMk id="8" creationId="{2096EABF-579F-4307-8952-04905085F4C9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2:57.009" v="34"/>
          <ac:spMkLst>
            <pc:docMk/>
            <pc:sldMk cId="109857222" sldId="256"/>
            <ac:spMk id="9" creationId="{F3CEB4D1-AA3F-4A8F-8207-6E71EC12C51C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48:52.462" v="272"/>
          <ac:spMkLst>
            <pc:docMk/>
            <pc:sldMk cId="109857222" sldId="256"/>
            <ac:spMk id="10" creationId="{A741C3AA-76A2-4519-AC28-CAACE76936A0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2:57.009" v="34"/>
          <ac:spMkLst>
            <pc:docMk/>
            <pc:sldMk cId="109857222" sldId="256"/>
            <ac:spMk id="11" creationId="{EED8D03E-F375-4E67-B932-FF9B007BB420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3:06.946" v="38"/>
          <ac:spMkLst>
            <pc:docMk/>
            <pc:sldMk cId="109857222" sldId="256"/>
            <ac:spMk id="12" creationId="{233D9D3E-2FB8-42AA-B5E5-1EAB4DA92074}"/>
          </ac:spMkLst>
        </pc:spChg>
        <pc:spChg chg="add mod">
          <ac:chgData name="Mrs McLellan" userId="S::wljacqui.mclellan@glow.sch.uk::e89eea66-42a7-4b7e-9a6b-6824aae5f5c5" providerId="AD" clId="Web-{62E75B29-FA8F-4E4D-811C-EFA5818191C9}" dt="2020-10-04T21:59:51.134" v="355"/>
          <ac:spMkLst>
            <pc:docMk/>
            <pc:sldMk cId="109857222" sldId="256"/>
            <ac:spMk id="12" creationId="{7D4D7A6F-8718-484E-8B80-4DFDEE1BE79F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3:02.915" v="36"/>
          <ac:spMkLst>
            <pc:docMk/>
            <pc:sldMk cId="109857222" sldId="256"/>
            <ac:spMk id="13" creationId="{712D4376-A578-4FF1-94FC-245E7A6A489F}"/>
          </ac:spMkLst>
        </pc:spChg>
        <pc:spChg chg="add mod">
          <ac:chgData name="Mrs McLellan" userId="S::wljacqui.mclellan@glow.sch.uk::e89eea66-42a7-4b7e-9a6b-6824aae5f5c5" providerId="AD" clId="Web-{62E75B29-FA8F-4E4D-811C-EFA5818191C9}" dt="2020-10-04T22:06:54.836" v="536" actId="1076"/>
          <ac:spMkLst>
            <pc:docMk/>
            <pc:sldMk cId="109857222" sldId="256"/>
            <ac:spMk id="13" creationId="{84B103F3-36A1-4358-98FC-F8B329A8DD7D}"/>
          </ac:spMkLst>
        </pc:spChg>
        <pc:spChg chg="add mod">
          <ac:chgData name="Mrs McLellan" userId="S::wljacqui.mclellan@glow.sch.uk::e89eea66-42a7-4b7e-9a6b-6824aae5f5c5" providerId="AD" clId="Web-{62E75B29-FA8F-4E4D-811C-EFA5818191C9}" dt="2020-10-04T22:09:57.506" v="558" actId="1076"/>
          <ac:spMkLst>
            <pc:docMk/>
            <pc:sldMk cId="109857222" sldId="256"/>
            <ac:spMk id="14" creationId="{D68F1CDD-488F-4BBD-9F49-E2C3895481A6}"/>
          </ac:spMkLst>
        </pc:spChg>
        <pc:spChg chg="add mod">
          <ac:chgData name="Mrs McLellan" userId="S::wljacqui.mclellan@glow.sch.uk::e89eea66-42a7-4b7e-9a6b-6824aae5f5c5" providerId="AD" clId="Web-{62E75B29-FA8F-4E4D-811C-EFA5818191C9}" dt="2020-10-04T22:12:04.374" v="595" actId="20577"/>
          <ac:spMkLst>
            <pc:docMk/>
            <pc:sldMk cId="109857222" sldId="256"/>
            <ac:spMk id="15" creationId="{A45D7A1B-B91A-4903-8E9E-8DCB2475E871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3:02.915" v="36"/>
          <ac:spMkLst>
            <pc:docMk/>
            <pc:sldMk cId="109857222" sldId="256"/>
            <ac:spMk id="15" creationId="{AEA7509D-F04F-40CB-A0B3-EEF16499CC9F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3:12.837" v="40"/>
          <ac:spMkLst>
            <pc:docMk/>
            <pc:sldMk cId="109857222" sldId="256"/>
            <ac:spMk id="25" creationId="{87FD26E4-041F-4EF2-B92D-6034C0F85CCF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3:21.150" v="42"/>
          <ac:spMkLst>
            <pc:docMk/>
            <pc:sldMk cId="109857222" sldId="256"/>
            <ac:spMk id="26" creationId="{4D896123-1B32-4CB1-B2ED-E34BBC26B423}"/>
          </ac:spMkLst>
        </pc:spChg>
        <pc:spChg chg="add mod">
          <ac:chgData name="Mrs McLellan" userId="S::wljacqui.mclellan@glow.sch.uk::e89eea66-42a7-4b7e-9a6b-6824aae5f5c5" providerId="AD" clId="Web-{62E75B29-FA8F-4E4D-811C-EFA5818191C9}" dt="2020-10-04T22:09:42.020" v="556" actId="1076"/>
          <ac:spMkLst>
            <pc:docMk/>
            <pc:sldMk cId="109857222" sldId="256"/>
            <ac:spMk id="27" creationId="{58E06821-A59F-428B-AEBE-321047DB6BFD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3:21.150" v="42"/>
          <ac:spMkLst>
            <pc:docMk/>
            <pc:sldMk cId="109857222" sldId="256"/>
            <ac:spMk id="28" creationId="{1145F121-7DB3-4C20-B960-333CE2967F69}"/>
          </ac:spMkLst>
        </pc:spChg>
        <pc:spChg chg="add mod">
          <ac:chgData name="Mrs McLellan" userId="S::wljacqui.mclellan@glow.sch.uk::e89eea66-42a7-4b7e-9a6b-6824aae5f5c5" providerId="AD" clId="Web-{62E75B29-FA8F-4E4D-811C-EFA5818191C9}" dt="2020-10-04T22:10:43.790" v="565" actId="1076"/>
          <ac:spMkLst>
            <pc:docMk/>
            <pc:sldMk cId="109857222" sldId="256"/>
            <ac:spMk id="28" creationId="{619F5F28-9207-4475-8D83-13A0FB5C175C}"/>
          </ac:spMkLst>
        </pc:spChg>
        <pc:spChg chg="add mod">
          <ac:chgData name="Mrs McLellan" userId="S::wljacqui.mclellan@glow.sch.uk::e89eea66-42a7-4b7e-9a6b-6824aae5f5c5" providerId="AD" clId="Web-{62E75B29-FA8F-4E4D-811C-EFA5818191C9}" dt="2020-10-04T22:11:02.885" v="568" actId="1076"/>
          <ac:spMkLst>
            <pc:docMk/>
            <pc:sldMk cId="109857222" sldId="256"/>
            <ac:spMk id="29" creationId="{1DC5AC0E-0108-4EC1-B1B3-FAD36F1E0EA8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3:25.806" v="44"/>
          <ac:spMkLst>
            <pc:docMk/>
            <pc:sldMk cId="109857222" sldId="256"/>
            <ac:spMk id="29" creationId="{33E93247-6229-44AB-A550-739E971E690B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3:25.806" v="44"/>
          <ac:spMkLst>
            <pc:docMk/>
            <pc:sldMk cId="109857222" sldId="256"/>
            <ac:spMk id="30" creationId="{A5D67320-FCFD-4931-AAF7-C6C853329C7F}"/>
          </ac:spMkLst>
        </pc:spChg>
        <pc:spChg chg="add mod">
          <ac:chgData name="Mrs McLellan" userId="S::wljacqui.mclellan@glow.sch.uk::e89eea66-42a7-4b7e-9a6b-6824aae5f5c5" providerId="AD" clId="Web-{62E75B29-FA8F-4E4D-811C-EFA5818191C9}" dt="2020-10-04T22:12:23.172" v="599" actId="1076"/>
          <ac:spMkLst>
            <pc:docMk/>
            <pc:sldMk cId="109857222" sldId="256"/>
            <ac:spMk id="31" creationId="{3FE03D25-632A-4BB7-9A8A-26591C4B0E3A}"/>
          </ac:spMkLst>
        </pc:spChg>
        <pc:spChg chg="add mod">
          <ac:chgData name="Mrs McLellan" userId="S::wljacqui.mclellan@glow.sch.uk::e89eea66-42a7-4b7e-9a6b-6824aae5f5c5" providerId="AD" clId="Web-{62E75B29-FA8F-4E4D-811C-EFA5818191C9}" dt="2020-10-04T22:12:53.081" v="617" actId="14100"/>
          <ac:spMkLst>
            <pc:docMk/>
            <pc:sldMk cId="109857222" sldId="256"/>
            <ac:spMk id="32" creationId="{6EDC7EB2-F1F9-4ECB-A3EE-A7387BB911E4}"/>
          </ac:spMkLst>
        </pc:spChg>
        <pc:spChg chg="add mod">
          <ac:chgData name="Mrs McLellan" userId="S::wljacqui.mclellan@glow.sch.uk::e89eea66-42a7-4b7e-9a6b-6824aae5f5c5" providerId="AD" clId="Web-{62E75B29-FA8F-4E4D-811C-EFA5818191C9}" dt="2020-10-04T22:13:22.505" v="633" actId="14100"/>
          <ac:spMkLst>
            <pc:docMk/>
            <pc:sldMk cId="109857222" sldId="256"/>
            <ac:spMk id="33" creationId="{08A90CE3-80C5-4D1E-A4CC-160B6576264A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4:56.462" v="56"/>
          <ac:spMkLst>
            <pc:docMk/>
            <pc:sldMk cId="109857222" sldId="256"/>
            <ac:spMk id="33" creationId="{F3CEB4D1-AA3F-4A8F-8207-6E71EC12C51C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4:56.462" v="56"/>
          <ac:spMkLst>
            <pc:docMk/>
            <pc:sldMk cId="109857222" sldId="256"/>
            <ac:spMk id="35" creationId="{EED8D03E-F375-4E67-B932-FF9B007BB420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5:16.041" v="60"/>
          <ac:spMkLst>
            <pc:docMk/>
            <pc:sldMk cId="109857222" sldId="256"/>
            <ac:spMk id="36" creationId="{C1DD1A8A-57D5-4A81-AD04-532B043C5611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5:16.041" v="60"/>
          <ac:spMkLst>
            <pc:docMk/>
            <pc:sldMk cId="109857222" sldId="256"/>
            <ac:spMk id="37" creationId="{007891EC-4501-44ED-A8C8-B11B6DB767AB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46:20.436" v="247"/>
          <ac:spMkLst>
            <pc:docMk/>
            <pc:sldMk cId="109857222" sldId="256"/>
            <ac:spMk id="38" creationId="{31FCDB8A-D986-4857-B933-484A758B357D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5:12.666" v="58"/>
          <ac:spMkLst>
            <pc:docMk/>
            <pc:sldMk cId="109857222" sldId="256"/>
            <ac:spMk id="39" creationId="{7905BA41-EE6E-4F80-8636-447F22DD729A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46:20.436" v="247"/>
          <ac:spMkLst>
            <pc:docMk/>
            <pc:sldMk cId="109857222" sldId="256"/>
            <ac:spMk id="40" creationId="{43421B4C-AA27-4F32-AA73-DA587F2729B0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05:12.666" v="58"/>
          <ac:spMkLst>
            <pc:docMk/>
            <pc:sldMk cId="109857222" sldId="256"/>
            <ac:spMk id="41" creationId="{CD7549B2-EE05-4558-8C64-AC46755F2B25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52:27.025" v="280"/>
          <ac:spMkLst>
            <pc:docMk/>
            <pc:sldMk cId="109857222" sldId="256"/>
            <ac:spMk id="45" creationId="{3F138222-D274-4866-96E7-C3B1D6DA8CEE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52:27.025" v="280"/>
          <ac:spMkLst>
            <pc:docMk/>
            <pc:sldMk cId="109857222" sldId="256"/>
            <ac:spMk id="47" creationId="{5888E255-D20B-4F26-B9DA-3DF036797008}"/>
          </ac:spMkLst>
        </pc:spChg>
        <pc:spChg chg="add del">
          <ac:chgData name="Mrs McLellan" userId="S::wljacqui.mclellan@glow.sch.uk::e89eea66-42a7-4b7e-9a6b-6824aae5f5c5" providerId="AD" clId="Web-{62E75B29-FA8F-4E4D-811C-EFA5818191C9}" dt="2020-10-04T21:52:27.025" v="280"/>
          <ac:spMkLst>
            <pc:docMk/>
            <pc:sldMk cId="109857222" sldId="256"/>
            <ac:spMk id="49" creationId="{02AD46D6-02D6-45B3-921C-F4033826EFA7}"/>
          </ac:spMkLst>
        </pc:spChg>
        <pc:spChg chg="add">
          <ac:chgData name="Mrs McLellan" userId="S::wljacqui.mclellan@glow.sch.uk::e89eea66-42a7-4b7e-9a6b-6824aae5f5c5" providerId="AD" clId="Web-{62E75B29-FA8F-4E4D-811C-EFA5818191C9}" dt="2020-10-04T21:52:27.025" v="280"/>
          <ac:spMkLst>
            <pc:docMk/>
            <pc:sldMk cId="109857222" sldId="256"/>
            <ac:spMk id="54" creationId="{73C994B4-9721-4148-9EEC-6793CECDE8DD}"/>
          </ac:spMkLst>
        </pc:spChg>
        <pc:spChg chg="add">
          <ac:chgData name="Mrs McLellan" userId="S::wljacqui.mclellan@glow.sch.uk::e89eea66-42a7-4b7e-9a6b-6824aae5f5c5" providerId="AD" clId="Web-{62E75B29-FA8F-4E4D-811C-EFA5818191C9}" dt="2020-10-04T21:52:27.025" v="280"/>
          <ac:spMkLst>
            <pc:docMk/>
            <pc:sldMk cId="109857222" sldId="256"/>
            <ac:spMk id="56" creationId="{F9D95E49-763A-4886-B038-82F734740554}"/>
          </ac:spMkLst>
        </pc:spChg>
        <pc:spChg chg="add">
          <ac:chgData name="Mrs McLellan" userId="S::wljacqui.mclellan@glow.sch.uk::e89eea66-42a7-4b7e-9a6b-6824aae5f5c5" providerId="AD" clId="Web-{62E75B29-FA8F-4E4D-811C-EFA5818191C9}" dt="2020-10-04T21:52:27.025" v="280"/>
          <ac:spMkLst>
            <pc:docMk/>
            <pc:sldMk cId="109857222" sldId="256"/>
            <ac:spMk id="58" creationId="{4D4D99EB-C4F3-4F0C-91F7-AB4DC2A08E4A}"/>
          </ac:spMkLst>
        </pc:spChg>
        <pc:spChg chg="add">
          <ac:chgData name="Mrs McLellan" userId="S::wljacqui.mclellan@glow.sch.uk::e89eea66-42a7-4b7e-9a6b-6824aae5f5c5" providerId="AD" clId="Web-{62E75B29-FA8F-4E4D-811C-EFA5818191C9}" dt="2020-10-04T21:52:27.025" v="280"/>
          <ac:spMkLst>
            <pc:docMk/>
            <pc:sldMk cId="109857222" sldId="256"/>
            <ac:spMk id="60" creationId="{04B69146-C1C0-4B58-86FC-34F3390EBAE8}"/>
          </ac:spMkLst>
        </pc:spChg>
        <pc:picChg chg="add mod ord">
          <ac:chgData name="Mrs McLellan" userId="S::wljacqui.mclellan@glow.sch.uk::e89eea66-42a7-4b7e-9a6b-6824aae5f5c5" providerId="AD" clId="Web-{62E75B29-FA8F-4E4D-811C-EFA5818191C9}" dt="2020-10-04T22:07:48.293" v="542"/>
          <ac:picMkLst>
            <pc:docMk/>
            <pc:sldMk cId="109857222" sldId="256"/>
            <ac:picMk id="4" creationId="{776FC2B3-B351-4523-927D-139F5860BEA7}"/>
          </ac:picMkLst>
        </pc:picChg>
        <pc:picChg chg="add del">
          <ac:chgData name="Mrs McLellan" userId="S::wljacqui.mclellan@glow.sch.uk::e89eea66-42a7-4b7e-9a6b-6824aae5f5c5" providerId="AD" clId="Web-{62E75B29-FA8F-4E4D-811C-EFA5818191C9}" dt="2020-10-04T21:02:57.009" v="34"/>
          <ac:picMkLst>
            <pc:docMk/>
            <pc:sldMk cId="109857222" sldId="256"/>
            <ac:picMk id="4" creationId="{F03E0D57-A7B4-4341-B15E-7C00A0B36692}"/>
          </ac:picMkLst>
        </pc:picChg>
        <pc:picChg chg="add mod">
          <ac:chgData name="Mrs McLellan" userId="S::wljacqui.mclellan@glow.sch.uk::e89eea66-42a7-4b7e-9a6b-6824aae5f5c5" providerId="AD" clId="Web-{62E75B29-FA8F-4E4D-811C-EFA5818191C9}" dt="2020-10-04T22:08:15.717" v="545"/>
          <ac:picMkLst>
            <pc:docMk/>
            <pc:sldMk cId="109857222" sldId="256"/>
            <ac:picMk id="5" creationId="{DA34DEAB-9C25-492A-AAD1-212D622CDDE7}"/>
          </ac:picMkLst>
        </pc:picChg>
        <pc:picChg chg="add mod ord">
          <ac:chgData name="Mrs McLellan" userId="S::wljacqui.mclellan@glow.sch.uk::e89eea66-42a7-4b7e-9a6b-6824aae5f5c5" providerId="AD" clId="Web-{62E75B29-FA8F-4E4D-811C-EFA5818191C9}" dt="2020-10-04T22:07:24.292" v="539"/>
          <ac:picMkLst>
            <pc:docMk/>
            <pc:sldMk cId="109857222" sldId="256"/>
            <ac:picMk id="6" creationId="{C1F4C67D-7607-43A2-98AB-721E5D97B5FF}"/>
          </ac:picMkLst>
        </pc:picChg>
        <pc:picChg chg="add mod ord">
          <ac:chgData name="Mrs McLellan" userId="S::wljacqui.mclellan@glow.sch.uk::e89eea66-42a7-4b7e-9a6b-6824aae5f5c5" providerId="AD" clId="Web-{62E75B29-FA8F-4E4D-811C-EFA5818191C9}" dt="2020-10-04T22:07:31.823" v="540"/>
          <ac:picMkLst>
            <pc:docMk/>
            <pc:sldMk cId="109857222" sldId="256"/>
            <ac:picMk id="7" creationId="{220AAD02-E10D-46BB-8415-EB8193675A69}"/>
          </ac:picMkLst>
        </pc:picChg>
        <pc:picChg chg="add del">
          <ac:chgData name="Mrs McLellan" userId="S::wljacqui.mclellan@glow.sch.uk::e89eea66-42a7-4b7e-9a6b-6824aae5f5c5" providerId="AD" clId="Web-{62E75B29-FA8F-4E4D-811C-EFA5818191C9}" dt="2020-10-04T21:03:02.915" v="36"/>
          <ac:picMkLst>
            <pc:docMk/>
            <pc:sldMk cId="109857222" sldId="256"/>
            <ac:picMk id="7" creationId="{9920AA97-091C-4E5A-B0DE-F0E9E5A4B4CA}"/>
          </ac:picMkLst>
        </pc:picChg>
        <pc:picChg chg="add mod">
          <ac:chgData name="Mrs McLellan" userId="S::wljacqui.mclellan@glow.sch.uk::e89eea66-42a7-4b7e-9a6b-6824aae5f5c5" providerId="AD" clId="Web-{62E75B29-FA8F-4E4D-811C-EFA5818191C9}" dt="2020-10-04T22:07:53.434" v="543"/>
          <ac:picMkLst>
            <pc:docMk/>
            <pc:sldMk cId="109857222" sldId="256"/>
            <ac:picMk id="8" creationId="{675BD4A3-A5DD-4174-99E7-DFCBC0BA07BE}"/>
          </ac:picMkLst>
        </pc:picChg>
        <pc:picChg chg="add mod">
          <ac:chgData name="Mrs McLellan" userId="S::wljacqui.mclellan@glow.sch.uk::e89eea66-42a7-4b7e-9a6b-6824aae5f5c5" providerId="AD" clId="Web-{62E75B29-FA8F-4E4D-811C-EFA5818191C9}" dt="2020-10-04T22:08:01.576" v="544"/>
          <ac:picMkLst>
            <pc:docMk/>
            <pc:sldMk cId="109857222" sldId="256"/>
            <ac:picMk id="9" creationId="{CA4D7404-7D1E-492F-AB9C-D543E471F810}"/>
          </ac:picMkLst>
        </pc:picChg>
        <pc:picChg chg="add del">
          <ac:chgData name="Mrs McLellan" userId="S::wljacqui.mclellan@glow.sch.uk::e89eea66-42a7-4b7e-9a6b-6824aae5f5c5" providerId="AD" clId="Web-{62E75B29-FA8F-4E4D-811C-EFA5818191C9}" dt="2020-10-04T21:03:06.946" v="38"/>
          <ac:picMkLst>
            <pc:docMk/>
            <pc:sldMk cId="109857222" sldId="256"/>
            <ac:picMk id="10" creationId="{790EBD79-678E-4033-B9E6-C39ECCFDE38E}"/>
          </ac:picMkLst>
        </pc:picChg>
        <pc:picChg chg="add mod ord">
          <ac:chgData name="Mrs McLellan" userId="S::wljacqui.mclellan@glow.sch.uk::e89eea66-42a7-4b7e-9a6b-6824aae5f5c5" providerId="AD" clId="Web-{62E75B29-FA8F-4E4D-811C-EFA5818191C9}" dt="2020-10-04T22:07:39.433" v="541"/>
          <ac:picMkLst>
            <pc:docMk/>
            <pc:sldMk cId="109857222" sldId="256"/>
            <ac:picMk id="11" creationId="{42A745A6-A386-4F01-8C04-B05D40A538A5}"/>
          </ac:picMkLst>
        </pc:picChg>
        <pc:picChg chg="add del">
          <ac:chgData name="Mrs McLellan" userId="S::wljacqui.mclellan@glow.sch.uk::e89eea66-42a7-4b7e-9a6b-6824aae5f5c5" providerId="AD" clId="Web-{62E75B29-FA8F-4E4D-811C-EFA5818191C9}" dt="2020-10-04T21:03:02.915" v="36"/>
          <ac:picMkLst>
            <pc:docMk/>
            <pc:sldMk cId="109857222" sldId="256"/>
            <ac:picMk id="19" creationId="{508BEF50-7B1E-49A4-BC19-5F4F1D755E64}"/>
          </ac:picMkLst>
        </pc:picChg>
        <pc:picChg chg="add del">
          <ac:chgData name="Mrs McLellan" userId="S::wljacqui.mclellan@glow.sch.uk::e89eea66-42a7-4b7e-9a6b-6824aae5f5c5" providerId="AD" clId="Web-{62E75B29-FA8F-4E4D-811C-EFA5818191C9}" dt="2020-10-04T21:03:02.915" v="36"/>
          <ac:picMkLst>
            <pc:docMk/>
            <pc:sldMk cId="109857222" sldId="256"/>
            <ac:picMk id="21" creationId="{3FBAD350-5664-4811-A208-657FB882D350}"/>
          </ac:picMkLst>
        </pc:picChg>
        <pc:picChg chg="add del">
          <ac:chgData name="Mrs McLellan" userId="S::wljacqui.mclellan@glow.sch.uk::e89eea66-42a7-4b7e-9a6b-6824aae5f5c5" providerId="AD" clId="Web-{62E75B29-FA8F-4E4D-811C-EFA5818191C9}" dt="2020-10-04T21:03:02.915" v="36"/>
          <ac:picMkLst>
            <pc:docMk/>
            <pc:sldMk cId="109857222" sldId="256"/>
            <ac:picMk id="23" creationId="{C39ADB8F-D187-49D7-BDCF-C1B6DC727068}"/>
          </ac:picMkLst>
        </pc:picChg>
        <pc:picChg chg="add del">
          <ac:chgData name="Mrs McLellan" userId="S::wljacqui.mclellan@glow.sch.uk::e89eea66-42a7-4b7e-9a6b-6824aae5f5c5" providerId="AD" clId="Web-{62E75B29-FA8F-4E4D-811C-EFA5818191C9}" dt="2020-10-04T21:03:12.837" v="40"/>
          <ac:picMkLst>
            <pc:docMk/>
            <pc:sldMk cId="109857222" sldId="256"/>
            <ac:picMk id="24" creationId="{D6501DB3-80E9-4C47-BF9F-AFF51804ED40}"/>
          </ac:picMkLst>
        </pc:picChg>
        <pc:picChg chg="add del">
          <ac:chgData name="Mrs McLellan" userId="S::wljacqui.mclellan@glow.sch.uk::e89eea66-42a7-4b7e-9a6b-6824aae5f5c5" providerId="AD" clId="Web-{62E75B29-FA8F-4E4D-811C-EFA5818191C9}" dt="2020-10-04T21:03:21.150" v="42"/>
          <ac:picMkLst>
            <pc:docMk/>
            <pc:sldMk cId="109857222" sldId="256"/>
            <ac:picMk id="27" creationId="{152817A3-EF58-4BC4-A1AD-3205A470E20E}"/>
          </ac:picMkLst>
        </pc:picChg>
        <pc:picChg chg="add del">
          <ac:chgData name="Mrs McLellan" userId="S::wljacqui.mclellan@glow.sch.uk::e89eea66-42a7-4b7e-9a6b-6824aae5f5c5" providerId="AD" clId="Web-{62E75B29-FA8F-4E4D-811C-EFA5818191C9}" dt="2020-10-04T21:03:25.806" v="44"/>
          <ac:picMkLst>
            <pc:docMk/>
            <pc:sldMk cId="109857222" sldId="256"/>
            <ac:picMk id="32" creationId="{167AAFA3-669A-4D67-9236-A1048100C742}"/>
          </ac:picMkLst>
        </pc:picChg>
        <pc:picChg chg="add del mod ord">
          <ac:chgData name="Mrs McLellan" userId="S::wljacqui.mclellan@glow.sch.uk::e89eea66-42a7-4b7e-9a6b-6824aae5f5c5" providerId="AD" clId="Web-{62E75B29-FA8F-4E4D-811C-EFA5818191C9}" dt="2020-10-04T21:48:01.021" v="267"/>
          <ac:picMkLst>
            <pc:docMk/>
            <pc:sldMk cId="109857222" sldId="256"/>
            <ac:picMk id="34" creationId="{F03E0D57-A7B4-4341-B15E-7C00A0B36692}"/>
          </ac:picMkLst>
        </pc:picChg>
        <pc:cxnChg chg="add del">
          <ac:chgData name="Mrs McLellan" userId="S::wljacqui.mclellan@glow.sch.uk::e89eea66-42a7-4b7e-9a6b-6824aae5f5c5" providerId="AD" clId="Web-{62E75B29-FA8F-4E4D-811C-EFA5818191C9}" dt="2020-10-04T21:03:06.946" v="38"/>
          <ac:cxnSpMkLst>
            <pc:docMk/>
            <pc:sldMk cId="109857222" sldId="256"/>
            <ac:cxnSpMk id="14" creationId="{69FBE6D3-8499-4BE7-8C12-1BA9F0150EFE}"/>
          </ac:cxnSpMkLst>
        </pc:cxnChg>
        <pc:cxnChg chg="add del">
          <ac:chgData name="Mrs McLellan" userId="S::wljacqui.mclellan@glow.sch.uk::e89eea66-42a7-4b7e-9a6b-6824aae5f5c5" providerId="AD" clId="Web-{62E75B29-FA8F-4E4D-811C-EFA5818191C9}" dt="2020-10-04T21:03:06.946" v="38"/>
          <ac:cxnSpMkLst>
            <pc:docMk/>
            <pc:sldMk cId="109857222" sldId="256"/>
            <ac:cxnSpMk id="16" creationId="{E35C1B90-3208-4854-BFDE-310A02639FF6}"/>
          </ac:cxnSpMkLst>
        </pc:cxnChg>
        <pc:cxnChg chg="add del">
          <ac:chgData name="Mrs McLellan" userId="S::wljacqui.mclellan@glow.sch.uk::e89eea66-42a7-4b7e-9a6b-6824aae5f5c5" providerId="AD" clId="Web-{62E75B29-FA8F-4E4D-811C-EFA5818191C9}" dt="2020-10-04T21:03:02.915" v="36"/>
          <ac:cxnSpMkLst>
            <pc:docMk/>
            <pc:sldMk cId="109857222" sldId="256"/>
            <ac:cxnSpMk id="17" creationId="{56020367-4FD5-4596-8E10-C5F095CD8DBF}"/>
          </ac:cxnSpMkLst>
        </pc:cxnChg>
        <pc:cxnChg chg="add del">
          <ac:chgData name="Mrs McLellan" userId="S::wljacqui.mclellan@glow.sch.uk::e89eea66-42a7-4b7e-9a6b-6824aae5f5c5" providerId="AD" clId="Web-{62E75B29-FA8F-4E4D-811C-EFA5818191C9}" dt="2020-10-04T21:03:06.946" v="38"/>
          <ac:cxnSpMkLst>
            <pc:docMk/>
            <pc:sldMk cId="109857222" sldId="256"/>
            <ac:cxnSpMk id="18" creationId="{BFB20B9B-B58D-4A05-87A2-6F8C78BD7CB2}"/>
          </ac:cxnSpMkLst>
        </pc:cxnChg>
        <pc:cxnChg chg="add del">
          <ac:chgData name="Mrs McLellan" userId="S::wljacqui.mclellan@glow.sch.uk::e89eea66-42a7-4b7e-9a6b-6824aae5f5c5" providerId="AD" clId="Web-{62E75B29-FA8F-4E4D-811C-EFA5818191C9}" dt="2020-10-04T21:03:06.946" v="38"/>
          <ac:cxnSpMkLst>
            <pc:docMk/>
            <pc:sldMk cId="109857222" sldId="256"/>
            <ac:cxnSpMk id="20" creationId="{18CC7CE6-73AD-436F-BC95-066CC9506503}"/>
          </ac:cxnSpMkLst>
        </pc:cxnChg>
        <pc:cxnChg chg="add del">
          <ac:chgData name="Mrs McLellan" userId="S::wljacqui.mclellan@glow.sch.uk::e89eea66-42a7-4b7e-9a6b-6824aae5f5c5" providerId="AD" clId="Web-{62E75B29-FA8F-4E4D-811C-EFA5818191C9}" dt="2020-10-04T21:03:06.946" v="38"/>
          <ac:cxnSpMkLst>
            <pc:docMk/>
            <pc:sldMk cId="109857222" sldId="256"/>
            <ac:cxnSpMk id="22" creationId="{0192C383-6990-4C74-A5FF-EAB4A1EA2979}"/>
          </ac:cxnSpMkLst>
        </pc:cxnChg>
        <pc:cxnChg chg="add del">
          <ac:chgData name="Mrs McLellan" userId="S::wljacqui.mclellan@glow.sch.uk::e89eea66-42a7-4b7e-9a6b-6824aae5f5c5" providerId="AD" clId="Web-{62E75B29-FA8F-4E4D-811C-EFA5818191C9}" dt="2020-10-04T21:03:25.806" v="44"/>
          <ac:cxnSpMkLst>
            <pc:docMk/>
            <pc:sldMk cId="109857222" sldId="256"/>
            <ac:cxnSpMk id="31" creationId="{EE2E603F-4A95-4FE8-BB06-211DFD75DBEF}"/>
          </ac:cxnSpMkLst>
        </pc:cxnChg>
        <pc:cxnChg chg="add">
          <ac:chgData name="Mrs McLellan" userId="S::wljacqui.mclellan@glow.sch.uk::e89eea66-42a7-4b7e-9a6b-6824aae5f5c5" providerId="AD" clId="Web-{62E75B29-FA8F-4E4D-811C-EFA5818191C9}" dt="2020-10-04T21:52:27.025" v="280"/>
          <ac:cxnSpMkLst>
            <pc:docMk/>
            <pc:sldMk cId="109857222" sldId="256"/>
            <ac:cxnSpMk id="62" creationId="{5D28AB17-F6FA-4C53-B3E3-D0A39D4A33C0}"/>
          </ac:cxnSpMkLst>
        </pc:cxnChg>
        <pc:cxnChg chg="add">
          <ac:chgData name="Mrs McLellan" userId="S::wljacqui.mclellan@glow.sch.uk::e89eea66-42a7-4b7e-9a6b-6824aae5f5c5" providerId="AD" clId="Web-{62E75B29-FA8F-4E4D-811C-EFA5818191C9}" dt="2020-10-04T21:52:27.025" v="280"/>
          <ac:cxnSpMkLst>
            <pc:docMk/>
            <pc:sldMk cId="109857222" sldId="256"/>
            <ac:cxnSpMk id="64" creationId="{3EFADC67-92A1-44FB-8691-D8CD71A21EFA}"/>
          </ac:cxnSpMkLst>
        </pc:cxnChg>
      </pc:sldChg>
      <pc:sldMasterChg chg="add del addSldLayout delSldLayout">
        <pc:chgData name="Mrs McLellan" userId="S::wljacqui.mclellan@glow.sch.uk::e89eea66-42a7-4b7e-9a6b-6824aae5f5c5" providerId="AD" clId="Web-{62E75B29-FA8F-4E4D-811C-EFA5818191C9}" dt="2020-10-04T21:03:25.915" v="45"/>
        <pc:sldMasterMkLst>
          <pc:docMk/>
          <pc:sldMasterMk cId="2460954070" sldId="2147483660"/>
        </pc:sldMasterMkLst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Mrs McLellan" userId="S::wljacqui.mclellan@glow.sch.uk::e89eea66-42a7-4b7e-9a6b-6824aae5f5c5" providerId="AD" clId="Web-{62E75B29-FA8F-4E4D-811C-EFA5818191C9}" dt="2020-10-04T21:03:25.806" v="44"/>
        <pc:sldMasterMkLst>
          <pc:docMk/>
          <pc:sldMasterMk cId="2543408345" sldId="2147483685"/>
        </pc:sldMasterMkLst>
        <pc:sldLayoutChg chg="add del">
          <pc:chgData name="Mrs McLellan" userId="S::wljacqui.mclellan@glow.sch.uk::e89eea66-42a7-4b7e-9a6b-6824aae5f5c5" providerId="AD" clId="Web-{62E75B29-FA8F-4E4D-811C-EFA5818191C9}" dt="2020-10-04T21:03:25.806" v="44"/>
          <pc:sldLayoutMkLst>
            <pc:docMk/>
            <pc:sldMasterMk cId="2543408345" sldId="2147483685"/>
            <pc:sldLayoutMk cId="3796433962" sldId="2147483674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806" v="44"/>
          <pc:sldLayoutMkLst>
            <pc:docMk/>
            <pc:sldMasterMk cId="2543408345" sldId="2147483685"/>
            <pc:sldLayoutMk cId="4004251626" sldId="2147483675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806" v="44"/>
          <pc:sldLayoutMkLst>
            <pc:docMk/>
            <pc:sldMasterMk cId="2543408345" sldId="2147483685"/>
            <pc:sldLayoutMk cId="3322946609" sldId="2147483676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806" v="44"/>
          <pc:sldLayoutMkLst>
            <pc:docMk/>
            <pc:sldMasterMk cId="2543408345" sldId="2147483685"/>
            <pc:sldLayoutMk cId="1746339799" sldId="2147483677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806" v="44"/>
          <pc:sldLayoutMkLst>
            <pc:docMk/>
            <pc:sldMasterMk cId="2543408345" sldId="2147483685"/>
            <pc:sldLayoutMk cId="3544656324" sldId="2147483678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806" v="44"/>
          <pc:sldLayoutMkLst>
            <pc:docMk/>
            <pc:sldMasterMk cId="2543408345" sldId="2147483685"/>
            <pc:sldLayoutMk cId="1964607418" sldId="2147483679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806" v="44"/>
          <pc:sldLayoutMkLst>
            <pc:docMk/>
            <pc:sldMasterMk cId="2543408345" sldId="2147483685"/>
            <pc:sldLayoutMk cId="411627091" sldId="2147483680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806" v="44"/>
          <pc:sldLayoutMkLst>
            <pc:docMk/>
            <pc:sldMasterMk cId="2543408345" sldId="2147483685"/>
            <pc:sldLayoutMk cId="2769948082" sldId="2147483681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806" v="44"/>
          <pc:sldLayoutMkLst>
            <pc:docMk/>
            <pc:sldMasterMk cId="2543408345" sldId="2147483685"/>
            <pc:sldLayoutMk cId="1997376594" sldId="2147483682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806" v="44"/>
          <pc:sldLayoutMkLst>
            <pc:docMk/>
            <pc:sldMasterMk cId="2543408345" sldId="2147483685"/>
            <pc:sldLayoutMk cId="678725988" sldId="2147483683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806" v="44"/>
          <pc:sldLayoutMkLst>
            <pc:docMk/>
            <pc:sldMasterMk cId="2543408345" sldId="2147483685"/>
            <pc:sldLayoutMk cId="1630557032" sldId="2147483684"/>
          </pc:sldLayoutMkLst>
        </pc:sldLayoutChg>
      </pc:sldMasterChg>
      <pc:sldMasterChg chg="add del addSldLayout delSldLayout">
        <pc:chgData name="Mrs McLellan" userId="S::wljacqui.mclellan@glow.sch.uk::e89eea66-42a7-4b7e-9a6b-6824aae5f5c5" providerId="AD" clId="Web-{62E75B29-FA8F-4E4D-811C-EFA5818191C9}" dt="2020-10-04T21:03:25.915" v="45"/>
        <pc:sldMasterMkLst>
          <pc:docMk/>
          <pc:sldMasterMk cId="1340058164" sldId="2147483699"/>
        </pc:sldMasterMkLst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1340058164" sldId="2147483699"/>
            <pc:sldLayoutMk cId="2784379458" sldId="2147483687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1340058164" sldId="2147483699"/>
            <pc:sldLayoutMk cId="76828243" sldId="2147483688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1340058164" sldId="2147483699"/>
            <pc:sldLayoutMk cId="2962627112" sldId="2147483689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1340058164" sldId="2147483699"/>
            <pc:sldLayoutMk cId="1004369744" sldId="2147483690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1340058164" sldId="2147483699"/>
            <pc:sldLayoutMk cId="1627635941" sldId="2147483691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1340058164" sldId="2147483699"/>
            <pc:sldLayoutMk cId="3713217801" sldId="2147483692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1340058164" sldId="2147483699"/>
            <pc:sldLayoutMk cId="2149824819" sldId="2147483693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1340058164" sldId="2147483699"/>
            <pc:sldLayoutMk cId="2240098990" sldId="2147483694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1340058164" sldId="2147483699"/>
            <pc:sldLayoutMk cId="2545634251" sldId="2147483695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1340058164" sldId="2147483699"/>
            <pc:sldLayoutMk cId="1017590335" sldId="2147483696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1340058164" sldId="2147483699"/>
            <pc:sldLayoutMk cId="4085903223" sldId="2147483697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5.915" v="45"/>
          <pc:sldLayoutMkLst>
            <pc:docMk/>
            <pc:sldMasterMk cId="1340058164" sldId="2147483699"/>
            <pc:sldLayoutMk cId="2387184783" sldId="2147483698"/>
          </pc:sldLayoutMkLst>
        </pc:sldLayoutChg>
      </pc:sldMasterChg>
      <pc:sldMasterChg chg="add addSldLayout modSldLayout">
        <pc:chgData name="Mrs McLellan" userId="S::wljacqui.mclellan@glow.sch.uk::e89eea66-42a7-4b7e-9a6b-6824aae5f5c5" providerId="AD" clId="Web-{62E75B29-FA8F-4E4D-811C-EFA5818191C9}" dt="2020-10-04T21:04:56.462" v="56"/>
        <pc:sldMasterMkLst>
          <pc:docMk/>
          <pc:sldMasterMk cId="4292631579" sldId="2147483700"/>
        </pc:sldMasterMkLst>
        <pc:sldLayoutChg chg="add mod replId">
          <pc:chgData name="Mrs McLellan" userId="S::wljacqui.mclellan@glow.sch.uk::e89eea66-42a7-4b7e-9a6b-6824aae5f5c5" providerId="AD" clId="Web-{62E75B29-FA8F-4E4D-811C-EFA5818191C9}" dt="2020-10-04T21:04:56.462" v="56"/>
          <pc:sldLayoutMkLst>
            <pc:docMk/>
            <pc:sldMasterMk cId="4292631579" sldId="2147483700"/>
            <pc:sldLayoutMk cId="3775634159" sldId="2147483701"/>
          </pc:sldLayoutMkLst>
        </pc:sldLayoutChg>
        <pc:sldLayoutChg chg="add mod replId">
          <pc:chgData name="Mrs McLellan" userId="S::wljacqui.mclellan@glow.sch.uk::e89eea66-42a7-4b7e-9a6b-6824aae5f5c5" providerId="AD" clId="Web-{62E75B29-FA8F-4E4D-811C-EFA5818191C9}" dt="2020-10-04T21:04:56.462" v="56"/>
          <pc:sldLayoutMkLst>
            <pc:docMk/>
            <pc:sldMasterMk cId="4292631579" sldId="2147483700"/>
            <pc:sldLayoutMk cId="898589707" sldId="2147483702"/>
          </pc:sldLayoutMkLst>
        </pc:sldLayoutChg>
        <pc:sldLayoutChg chg="add mod replId">
          <pc:chgData name="Mrs McLellan" userId="S::wljacqui.mclellan@glow.sch.uk::e89eea66-42a7-4b7e-9a6b-6824aae5f5c5" providerId="AD" clId="Web-{62E75B29-FA8F-4E4D-811C-EFA5818191C9}" dt="2020-10-04T21:04:56.462" v="56"/>
          <pc:sldLayoutMkLst>
            <pc:docMk/>
            <pc:sldMasterMk cId="4292631579" sldId="2147483700"/>
            <pc:sldLayoutMk cId="3855260513" sldId="2147483703"/>
          </pc:sldLayoutMkLst>
        </pc:sldLayoutChg>
        <pc:sldLayoutChg chg="add mod replId">
          <pc:chgData name="Mrs McLellan" userId="S::wljacqui.mclellan@glow.sch.uk::e89eea66-42a7-4b7e-9a6b-6824aae5f5c5" providerId="AD" clId="Web-{62E75B29-FA8F-4E4D-811C-EFA5818191C9}" dt="2020-10-04T21:04:56.462" v="56"/>
          <pc:sldLayoutMkLst>
            <pc:docMk/>
            <pc:sldMasterMk cId="4292631579" sldId="2147483700"/>
            <pc:sldLayoutMk cId="1504486688" sldId="2147483704"/>
          </pc:sldLayoutMkLst>
        </pc:sldLayoutChg>
        <pc:sldLayoutChg chg="add mod replId">
          <pc:chgData name="Mrs McLellan" userId="S::wljacqui.mclellan@glow.sch.uk::e89eea66-42a7-4b7e-9a6b-6824aae5f5c5" providerId="AD" clId="Web-{62E75B29-FA8F-4E4D-811C-EFA5818191C9}" dt="2020-10-04T21:04:56.462" v="56"/>
          <pc:sldLayoutMkLst>
            <pc:docMk/>
            <pc:sldMasterMk cId="4292631579" sldId="2147483700"/>
            <pc:sldLayoutMk cId="702573050" sldId="2147483705"/>
          </pc:sldLayoutMkLst>
        </pc:sldLayoutChg>
        <pc:sldLayoutChg chg="add mod replId">
          <pc:chgData name="Mrs McLellan" userId="S::wljacqui.mclellan@glow.sch.uk::e89eea66-42a7-4b7e-9a6b-6824aae5f5c5" providerId="AD" clId="Web-{62E75B29-FA8F-4E4D-811C-EFA5818191C9}" dt="2020-10-04T21:04:56.462" v="56"/>
          <pc:sldLayoutMkLst>
            <pc:docMk/>
            <pc:sldMasterMk cId="4292631579" sldId="2147483700"/>
            <pc:sldLayoutMk cId="2276103402" sldId="2147483706"/>
          </pc:sldLayoutMkLst>
        </pc:sldLayoutChg>
        <pc:sldLayoutChg chg="add mod replId">
          <pc:chgData name="Mrs McLellan" userId="S::wljacqui.mclellan@glow.sch.uk::e89eea66-42a7-4b7e-9a6b-6824aae5f5c5" providerId="AD" clId="Web-{62E75B29-FA8F-4E4D-811C-EFA5818191C9}" dt="2020-10-04T21:04:56.462" v="56"/>
          <pc:sldLayoutMkLst>
            <pc:docMk/>
            <pc:sldMasterMk cId="4292631579" sldId="2147483700"/>
            <pc:sldLayoutMk cId="744704014" sldId="2147483707"/>
          </pc:sldLayoutMkLst>
        </pc:sldLayoutChg>
        <pc:sldLayoutChg chg="add mod replId">
          <pc:chgData name="Mrs McLellan" userId="S::wljacqui.mclellan@glow.sch.uk::e89eea66-42a7-4b7e-9a6b-6824aae5f5c5" providerId="AD" clId="Web-{62E75B29-FA8F-4E4D-811C-EFA5818191C9}" dt="2020-10-04T21:04:56.462" v="56"/>
          <pc:sldLayoutMkLst>
            <pc:docMk/>
            <pc:sldMasterMk cId="4292631579" sldId="2147483700"/>
            <pc:sldLayoutMk cId="4014177110" sldId="2147483708"/>
          </pc:sldLayoutMkLst>
        </pc:sldLayoutChg>
        <pc:sldLayoutChg chg="add mod replId">
          <pc:chgData name="Mrs McLellan" userId="S::wljacqui.mclellan@glow.sch.uk::e89eea66-42a7-4b7e-9a6b-6824aae5f5c5" providerId="AD" clId="Web-{62E75B29-FA8F-4E4D-811C-EFA5818191C9}" dt="2020-10-04T21:04:56.462" v="56"/>
          <pc:sldLayoutMkLst>
            <pc:docMk/>
            <pc:sldMasterMk cId="4292631579" sldId="2147483700"/>
            <pc:sldLayoutMk cId="3956963773" sldId="2147483709"/>
          </pc:sldLayoutMkLst>
        </pc:sldLayoutChg>
        <pc:sldLayoutChg chg="add mod replId">
          <pc:chgData name="Mrs McLellan" userId="S::wljacqui.mclellan@glow.sch.uk::e89eea66-42a7-4b7e-9a6b-6824aae5f5c5" providerId="AD" clId="Web-{62E75B29-FA8F-4E4D-811C-EFA5818191C9}" dt="2020-10-04T21:04:56.462" v="56"/>
          <pc:sldLayoutMkLst>
            <pc:docMk/>
            <pc:sldMasterMk cId="4292631579" sldId="2147483700"/>
            <pc:sldLayoutMk cId="487408913" sldId="2147483710"/>
          </pc:sldLayoutMkLst>
        </pc:sldLayoutChg>
        <pc:sldLayoutChg chg="add mod replId">
          <pc:chgData name="Mrs McLellan" userId="S::wljacqui.mclellan@glow.sch.uk::e89eea66-42a7-4b7e-9a6b-6824aae5f5c5" providerId="AD" clId="Web-{62E75B29-FA8F-4E4D-811C-EFA5818191C9}" dt="2020-10-04T21:04:56.462" v="56"/>
          <pc:sldLayoutMkLst>
            <pc:docMk/>
            <pc:sldMasterMk cId="4292631579" sldId="2147483700"/>
            <pc:sldLayoutMk cId="3987457160" sldId="2147483711"/>
          </pc:sldLayoutMkLst>
        </pc:sldLayoutChg>
      </pc:sldMasterChg>
      <pc:sldMasterChg chg="add del addSldLayout delSldLayout">
        <pc:chgData name="Mrs McLellan" userId="S::wljacqui.mclellan@glow.sch.uk::e89eea66-42a7-4b7e-9a6b-6824aae5f5c5" providerId="AD" clId="Web-{62E75B29-FA8F-4E4D-811C-EFA5818191C9}" dt="2020-10-04T21:03:21.150" v="42"/>
        <pc:sldMasterMkLst>
          <pc:docMk/>
          <pc:sldMasterMk cId="1077583395" sldId="2147483712"/>
        </pc:sldMasterMkLst>
        <pc:sldLayoutChg chg="add del">
          <pc:chgData name="Mrs McLellan" userId="S::wljacqui.mclellan@glow.sch.uk::e89eea66-42a7-4b7e-9a6b-6824aae5f5c5" providerId="AD" clId="Web-{62E75B29-FA8F-4E4D-811C-EFA5818191C9}" dt="2020-10-04T21:03:21.150" v="42"/>
          <pc:sldLayoutMkLst>
            <pc:docMk/>
            <pc:sldMasterMk cId="1077583395" sldId="2147483712"/>
            <pc:sldLayoutMk cId="3417516041" sldId="2147483701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1.150" v="42"/>
          <pc:sldLayoutMkLst>
            <pc:docMk/>
            <pc:sldMasterMk cId="1077583395" sldId="2147483712"/>
            <pc:sldLayoutMk cId="1986144545" sldId="2147483702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1.150" v="42"/>
          <pc:sldLayoutMkLst>
            <pc:docMk/>
            <pc:sldMasterMk cId="1077583395" sldId="2147483712"/>
            <pc:sldLayoutMk cId="980125069" sldId="2147483703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1.150" v="42"/>
          <pc:sldLayoutMkLst>
            <pc:docMk/>
            <pc:sldMasterMk cId="1077583395" sldId="2147483712"/>
            <pc:sldLayoutMk cId="351476795" sldId="2147483704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1.150" v="42"/>
          <pc:sldLayoutMkLst>
            <pc:docMk/>
            <pc:sldMasterMk cId="1077583395" sldId="2147483712"/>
            <pc:sldLayoutMk cId="2227150285" sldId="2147483705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1.150" v="42"/>
          <pc:sldLayoutMkLst>
            <pc:docMk/>
            <pc:sldMasterMk cId="1077583395" sldId="2147483712"/>
            <pc:sldLayoutMk cId="3417766565" sldId="2147483706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1.150" v="42"/>
          <pc:sldLayoutMkLst>
            <pc:docMk/>
            <pc:sldMasterMk cId="1077583395" sldId="2147483712"/>
            <pc:sldLayoutMk cId="3042232174" sldId="2147483707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1.150" v="42"/>
          <pc:sldLayoutMkLst>
            <pc:docMk/>
            <pc:sldMasterMk cId="1077583395" sldId="2147483712"/>
            <pc:sldLayoutMk cId="3101428309" sldId="2147483708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1.150" v="42"/>
          <pc:sldLayoutMkLst>
            <pc:docMk/>
            <pc:sldMasterMk cId="1077583395" sldId="2147483712"/>
            <pc:sldLayoutMk cId="3102650650" sldId="2147483709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1.150" v="42"/>
          <pc:sldLayoutMkLst>
            <pc:docMk/>
            <pc:sldMasterMk cId="1077583395" sldId="2147483712"/>
            <pc:sldLayoutMk cId="3785583668" sldId="2147483710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21.150" v="42"/>
          <pc:sldLayoutMkLst>
            <pc:docMk/>
            <pc:sldMasterMk cId="1077583395" sldId="2147483712"/>
            <pc:sldLayoutMk cId="2631310164" sldId="2147483711"/>
          </pc:sldLayoutMkLst>
        </pc:sldLayoutChg>
      </pc:sldMasterChg>
      <pc:sldMasterChg chg="add del addSldLayout delSldLayout">
        <pc:chgData name="Mrs McLellan" userId="S::wljacqui.mclellan@glow.sch.uk::e89eea66-42a7-4b7e-9a6b-6824aae5f5c5" providerId="AD" clId="Web-{62E75B29-FA8F-4E4D-811C-EFA5818191C9}" dt="2020-10-04T21:03:12.837" v="40"/>
        <pc:sldMasterMkLst>
          <pc:docMk/>
          <pc:sldMasterMk cId="1381978753" sldId="2147483738"/>
        </pc:sldMasterMkLst>
        <pc:sldLayoutChg chg="add del">
          <pc:chgData name="Mrs McLellan" userId="S::wljacqui.mclellan@glow.sch.uk::e89eea66-42a7-4b7e-9a6b-6824aae5f5c5" providerId="AD" clId="Web-{62E75B29-FA8F-4E4D-811C-EFA5818191C9}" dt="2020-10-04T21:03:12.837" v="40"/>
          <pc:sldLayoutMkLst>
            <pc:docMk/>
            <pc:sldMasterMk cId="1381978753" sldId="2147483738"/>
            <pc:sldLayoutMk cId="2626197905" sldId="2147483727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12.837" v="40"/>
          <pc:sldLayoutMkLst>
            <pc:docMk/>
            <pc:sldMasterMk cId="1381978753" sldId="2147483738"/>
            <pc:sldLayoutMk cId="2290268549" sldId="2147483728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12.837" v="40"/>
          <pc:sldLayoutMkLst>
            <pc:docMk/>
            <pc:sldMasterMk cId="1381978753" sldId="2147483738"/>
            <pc:sldLayoutMk cId="2537532248" sldId="2147483729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12.837" v="40"/>
          <pc:sldLayoutMkLst>
            <pc:docMk/>
            <pc:sldMasterMk cId="1381978753" sldId="2147483738"/>
            <pc:sldLayoutMk cId="410151725" sldId="2147483730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12.837" v="40"/>
          <pc:sldLayoutMkLst>
            <pc:docMk/>
            <pc:sldMasterMk cId="1381978753" sldId="2147483738"/>
            <pc:sldLayoutMk cId="3958535360" sldId="2147483731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12.837" v="40"/>
          <pc:sldLayoutMkLst>
            <pc:docMk/>
            <pc:sldMasterMk cId="1381978753" sldId="2147483738"/>
            <pc:sldLayoutMk cId="1259530613" sldId="2147483732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12.837" v="40"/>
          <pc:sldLayoutMkLst>
            <pc:docMk/>
            <pc:sldMasterMk cId="1381978753" sldId="2147483738"/>
            <pc:sldLayoutMk cId="3720603471" sldId="2147483733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12.837" v="40"/>
          <pc:sldLayoutMkLst>
            <pc:docMk/>
            <pc:sldMasterMk cId="1381978753" sldId="2147483738"/>
            <pc:sldLayoutMk cId="1587136076" sldId="2147483734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12.837" v="40"/>
          <pc:sldLayoutMkLst>
            <pc:docMk/>
            <pc:sldMasterMk cId="1381978753" sldId="2147483738"/>
            <pc:sldLayoutMk cId="312774351" sldId="2147483735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12.837" v="40"/>
          <pc:sldLayoutMkLst>
            <pc:docMk/>
            <pc:sldMasterMk cId="1381978753" sldId="2147483738"/>
            <pc:sldLayoutMk cId="990315547" sldId="2147483736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12.837" v="40"/>
          <pc:sldLayoutMkLst>
            <pc:docMk/>
            <pc:sldMasterMk cId="1381978753" sldId="2147483738"/>
            <pc:sldLayoutMk cId="2120939619" sldId="2147483737"/>
          </pc:sldLayoutMkLst>
        </pc:sldLayoutChg>
      </pc:sldMasterChg>
      <pc:sldMasterChg chg="add del addSldLayout delSldLayout">
        <pc:chgData name="Mrs McLellan" userId="S::wljacqui.mclellan@glow.sch.uk::e89eea66-42a7-4b7e-9a6b-6824aae5f5c5" providerId="AD" clId="Web-{62E75B29-FA8F-4E4D-811C-EFA5818191C9}" dt="2020-10-04T21:03:06.946" v="38"/>
        <pc:sldMasterMkLst>
          <pc:docMk/>
          <pc:sldMasterMk cId="2264742299" sldId="2147483751"/>
        </pc:sldMasterMkLst>
        <pc:sldLayoutChg chg="add del">
          <pc:chgData name="Mrs McLellan" userId="S::wljacqui.mclellan@glow.sch.uk::e89eea66-42a7-4b7e-9a6b-6824aae5f5c5" providerId="AD" clId="Web-{62E75B29-FA8F-4E4D-811C-EFA5818191C9}" dt="2020-10-04T21:03:06.946" v="38"/>
          <pc:sldLayoutMkLst>
            <pc:docMk/>
            <pc:sldMasterMk cId="2264742299" sldId="2147483751"/>
            <pc:sldLayoutMk cId="372362884" sldId="2147483740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6.946" v="38"/>
          <pc:sldLayoutMkLst>
            <pc:docMk/>
            <pc:sldMasterMk cId="2264742299" sldId="2147483751"/>
            <pc:sldLayoutMk cId="2939350491" sldId="2147483741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6.946" v="38"/>
          <pc:sldLayoutMkLst>
            <pc:docMk/>
            <pc:sldMasterMk cId="2264742299" sldId="2147483751"/>
            <pc:sldLayoutMk cId="2383980160" sldId="2147483742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6.946" v="38"/>
          <pc:sldLayoutMkLst>
            <pc:docMk/>
            <pc:sldMasterMk cId="2264742299" sldId="2147483751"/>
            <pc:sldLayoutMk cId="4075429206" sldId="2147483743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6.946" v="38"/>
          <pc:sldLayoutMkLst>
            <pc:docMk/>
            <pc:sldMasterMk cId="2264742299" sldId="2147483751"/>
            <pc:sldLayoutMk cId="2906891330" sldId="2147483744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6.946" v="38"/>
          <pc:sldLayoutMkLst>
            <pc:docMk/>
            <pc:sldMasterMk cId="2264742299" sldId="2147483751"/>
            <pc:sldLayoutMk cId="2399306533" sldId="2147483745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6.946" v="38"/>
          <pc:sldLayoutMkLst>
            <pc:docMk/>
            <pc:sldMasterMk cId="2264742299" sldId="2147483751"/>
            <pc:sldLayoutMk cId="1754974861" sldId="2147483746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6.946" v="38"/>
          <pc:sldLayoutMkLst>
            <pc:docMk/>
            <pc:sldMasterMk cId="2264742299" sldId="2147483751"/>
            <pc:sldLayoutMk cId="41883952" sldId="2147483747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6.946" v="38"/>
          <pc:sldLayoutMkLst>
            <pc:docMk/>
            <pc:sldMasterMk cId="2264742299" sldId="2147483751"/>
            <pc:sldLayoutMk cId="770857192" sldId="2147483748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6.946" v="38"/>
          <pc:sldLayoutMkLst>
            <pc:docMk/>
            <pc:sldMasterMk cId="2264742299" sldId="2147483751"/>
            <pc:sldLayoutMk cId="394657256" sldId="2147483749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6.946" v="38"/>
          <pc:sldLayoutMkLst>
            <pc:docMk/>
            <pc:sldMasterMk cId="2264742299" sldId="2147483751"/>
            <pc:sldLayoutMk cId="4278686390" sldId="2147483750"/>
          </pc:sldLayoutMkLst>
        </pc:sldLayoutChg>
      </pc:sldMasterChg>
      <pc:sldMasterChg chg="add del addSldLayout delSldLayout">
        <pc:chgData name="Mrs McLellan" userId="S::wljacqui.mclellan@glow.sch.uk::e89eea66-42a7-4b7e-9a6b-6824aae5f5c5" providerId="AD" clId="Web-{62E75B29-FA8F-4E4D-811C-EFA5818191C9}" dt="2020-10-04T21:03:02.915" v="36"/>
        <pc:sldMasterMkLst>
          <pc:docMk/>
          <pc:sldMasterMk cId="1637761897" sldId="2147483764"/>
        </pc:sldMasterMkLst>
        <pc:sldLayoutChg chg="add del">
          <pc:chgData name="Mrs McLellan" userId="S::wljacqui.mclellan@glow.sch.uk::e89eea66-42a7-4b7e-9a6b-6824aae5f5c5" providerId="AD" clId="Web-{62E75B29-FA8F-4E4D-811C-EFA5818191C9}" dt="2020-10-04T21:03:02.915" v="36"/>
          <pc:sldLayoutMkLst>
            <pc:docMk/>
            <pc:sldMasterMk cId="1637761897" sldId="2147483764"/>
            <pc:sldLayoutMk cId="331916085" sldId="2147483753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2.915" v="36"/>
          <pc:sldLayoutMkLst>
            <pc:docMk/>
            <pc:sldMasterMk cId="1637761897" sldId="2147483764"/>
            <pc:sldLayoutMk cId="155578895" sldId="2147483754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2.915" v="36"/>
          <pc:sldLayoutMkLst>
            <pc:docMk/>
            <pc:sldMasterMk cId="1637761897" sldId="2147483764"/>
            <pc:sldLayoutMk cId="2966851101" sldId="2147483755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2.915" v="36"/>
          <pc:sldLayoutMkLst>
            <pc:docMk/>
            <pc:sldMasterMk cId="1637761897" sldId="2147483764"/>
            <pc:sldLayoutMk cId="2899027843" sldId="2147483756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2.915" v="36"/>
          <pc:sldLayoutMkLst>
            <pc:docMk/>
            <pc:sldMasterMk cId="1637761897" sldId="2147483764"/>
            <pc:sldLayoutMk cId="229104347" sldId="2147483757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2.915" v="36"/>
          <pc:sldLayoutMkLst>
            <pc:docMk/>
            <pc:sldMasterMk cId="1637761897" sldId="2147483764"/>
            <pc:sldLayoutMk cId="851489157" sldId="2147483758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2.915" v="36"/>
          <pc:sldLayoutMkLst>
            <pc:docMk/>
            <pc:sldMasterMk cId="1637761897" sldId="2147483764"/>
            <pc:sldLayoutMk cId="3545538890" sldId="2147483759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2.915" v="36"/>
          <pc:sldLayoutMkLst>
            <pc:docMk/>
            <pc:sldMasterMk cId="1637761897" sldId="2147483764"/>
            <pc:sldLayoutMk cId="2773146731" sldId="2147483760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2.915" v="36"/>
          <pc:sldLayoutMkLst>
            <pc:docMk/>
            <pc:sldMasterMk cId="1637761897" sldId="2147483764"/>
            <pc:sldLayoutMk cId="280560719" sldId="2147483761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2.915" v="36"/>
          <pc:sldLayoutMkLst>
            <pc:docMk/>
            <pc:sldMasterMk cId="1637761897" sldId="2147483764"/>
            <pc:sldLayoutMk cId="192390355" sldId="2147483762"/>
          </pc:sldLayoutMkLst>
        </pc:sldLayoutChg>
        <pc:sldLayoutChg chg="add del">
          <pc:chgData name="Mrs McLellan" userId="S::wljacqui.mclellan@glow.sch.uk::e89eea66-42a7-4b7e-9a6b-6824aae5f5c5" providerId="AD" clId="Web-{62E75B29-FA8F-4E4D-811C-EFA5818191C9}" dt="2020-10-04T21:03:02.915" v="36"/>
          <pc:sldLayoutMkLst>
            <pc:docMk/>
            <pc:sldMasterMk cId="1637761897" sldId="2147483764"/>
            <pc:sldLayoutMk cId="1707825594" sldId="214748376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3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0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5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98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=""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3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=""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0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3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=""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17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79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=""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89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7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9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35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2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6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8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7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0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0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7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6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3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5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3C994B4-9721-4148-9EEC-6793CECDE8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F9D95E49-763A-4886-B038-82F7347405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4D4D99EB-C4F3-4F0C-91F7-AB4DC2A08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04B69146-C1C0-4B58-86FC-34F3390EBA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1365226" y="695607"/>
            <a:ext cx="825248" cy="542239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5D28AB17-F6FA-4C53-B3E3-D0A39D4A3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3EFADC67-92A1-44FB-8691-D8CD71A21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group of people sitting at a table using a computer&#10;&#10;Description automatically generated">
            <a:extLst>
              <a:ext uri="{FF2B5EF4-FFF2-40B4-BE49-F238E27FC236}">
                <a16:creationId xmlns="" xmlns:a16="http://schemas.microsoft.com/office/drawing/2014/main" id="{776FC2B3-B351-4523-927D-139F5860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626" y="682445"/>
            <a:ext cx="4787900" cy="232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="" xmlns:a16="http://schemas.microsoft.com/office/drawing/2014/main" id="{DA34DEAB-9C25-492A-AAD1-212D622CD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85" y="3111500"/>
            <a:ext cx="4787900" cy="105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1" descr="A picture containing person, indoor, child, table&#10;&#10;Description automatically generated">
            <a:extLst>
              <a:ext uri="{FF2B5EF4-FFF2-40B4-BE49-F238E27FC236}">
                <a16:creationId xmlns="" xmlns:a16="http://schemas.microsoft.com/office/drawing/2014/main" id="{42A745A6-A386-4F01-8C04-B05D40A53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725" y="682446"/>
            <a:ext cx="1689340" cy="2290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8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675BD4A3-A5DD-4174-99E7-DFCBC0BA0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385" y="4272951"/>
            <a:ext cx="4219754" cy="1862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9" descr="A picture containing letter&#10;&#10;Description automatically generated">
            <a:extLst>
              <a:ext uri="{FF2B5EF4-FFF2-40B4-BE49-F238E27FC236}">
                <a16:creationId xmlns="" xmlns:a16="http://schemas.microsoft.com/office/drawing/2014/main" id="{CA4D7404-7D1E-492F-AB9C-D543E471F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626" y="4270555"/>
            <a:ext cx="1625600" cy="184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7" descr="A close up of text on a whiteboard&#10;&#10;Description automatically generated">
            <a:extLst>
              <a:ext uri="{FF2B5EF4-FFF2-40B4-BE49-F238E27FC236}">
                <a16:creationId xmlns="" xmlns:a16="http://schemas.microsoft.com/office/drawing/2014/main" id="{220AAD02-E10D-46BB-8415-EB8193675A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7916" y="3034101"/>
            <a:ext cx="2587205" cy="1453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C1F4C67D-7607-43A2-98AB-721E5D97B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6470" y="4443083"/>
            <a:ext cx="1625840" cy="1668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900" y="576263"/>
            <a:ext cx="3932532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latin typeface="Script MT Bold"/>
                <a:cs typeface="Calibri Light"/>
              </a:rPr>
              <a:t>Maths Week Scotland in Primary 7</a:t>
            </a:r>
            <a:endParaRPr lang="en-US" sz="4800">
              <a:latin typeface="Script MT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900" y="3764975"/>
            <a:ext cx="3932532" cy="219268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>
              <a:buFont typeface="Wingdings" panose="020B0604020202020204" pitchFamily="34" charset="0"/>
              <a:buChar char="ü"/>
            </a:pPr>
            <a:r>
              <a:rPr lang="en-US" sz="1700">
                <a:latin typeface="Script MT Bold"/>
                <a:cs typeface="Calibri"/>
              </a:rPr>
              <a:t>Making Maths fun!</a:t>
            </a:r>
            <a:endParaRPr lang="en-US" sz="1700"/>
          </a:p>
          <a:p>
            <a:pPr marL="342900" indent="-342900" algn="l">
              <a:buFont typeface="Wingdings" panose="020B0604020202020204" pitchFamily="34" charset="0"/>
              <a:buChar char="ü"/>
            </a:pPr>
            <a:r>
              <a:rPr lang="en-US" sz="1700">
                <a:latin typeface="Script MT Bold"/>
                <a:cs typeface="Calibri"/>
              </a:rPr>
              <a:t>Sumdog competition</a:t>
            </a:r>
          </a:p>
          <a:p>
            <a:pPr marL="342900" indent="-342900" algn="l">
              <a:buFont typeface="Wingdings" panose="020B0604020202020204" pitchFamily="34" charset="0"/>
              <a:buChar char="ü"/>
            </a:pPr>
            <a:r>
              <a:rPr lang="en-US" sz="1700">
                <a:latin typeface="Script MT Bold"/>
                <a:cs typeface="Calibri"/>
              </a:rPr>
              <a:t>Authors Live – Dekko comics</a:t>
            </a:r>
          </a:p>
          <a:p>
            <a:pPr marL="342900" indent="-342900" algn="l">
              <a:buFont typeface="Wingdings" panose="020B0604020202020204" pitchFamily="34" charset="0"/>
              <a:buChar char="ü"/>
            </a:pPr>
            <a:r>
              <a:rPr lang="en-US" sz="1700">
                <a:latin typeface="Script MT Bold"/>
                <a:cs typeface="Calibri"/>
              </a:rPr>
              <a:t>Problem Solving</a:t>
            </a:r>
          </a:p>
          <a:p>
            <a:pPr marL="342900" indent="-342900" algn="l">
              <a:buFont typeface="Wingdings" panose="020B0604020202020204" pitchFamily="34" charset="0"/>
              <a:buChar char="ü"/>
            </a:pPr>
            <a:r>
              <a:rPr lang="en-US" sz="1700">
                <a:latin typeface="Script MT Bold"/>
                <a:cs typeface="Calibri"/>
              </a:rPr>
              <a:t>Real Life Problems</a:t>
            </a:r>
          </a:p>
          <a:p>
            <a:pPr marL="342900" indent="-342900" algn="l">
              <a:buFont typeface="Wingdings" panose="020B0604020202020204" pitchFamily="34" charset="0"/>
              <a:buChar char="ü"/>
            </a:pPr>
            <a:r>
              <a:rPr lang="en-US" sz="1700">
                <a:latin typeface="Script MT Bold"/>
                <a:cs typeface="Calibri"/>
              </a:rPr>
              <a:t>Different strategies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4D7A6F-8718-484E-8B80-4DFDEE1BE79F}"/>
              </a:ext>
            </a:extLst>
          </p:cNvPr>
          <p:cNvSpPr txBox="1"/>
          <p:nvPr/>
        </p:nvSpPr>
        <p:spPr>
          <a:xfrm>
            <a:off x="7958407" y="5269841"/>
            <a:ext cx="2096219" cy="923330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Script MT Bold"/>
              </a:rPr>
              <a:t>Inspired to create </a:t>
            </a:r>
            <a:r>
              <a:rPr lang="en-US">
                <a:latin typeface="Script MT Bold"/>
              </a:rPr>
              <a:t>our own Maths Week comics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4B103F3-36A1-4358-98FC-F8B329A8DD7D}"/>
              </a:ext>
            </a:extLst>
          </p:cNvPr>
          <p:cNvSpPr txBox="1"/>
          <p:nvPr/>
        </p:nvSpPr>
        <p:spPr>
          <a:xfrm>
            <a:off x="3974980" y="2522867"/>
            <a:ext cx="4468483" cy="646331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Script MT Bold"/>
              </a:rPr>
              <a:t>Focus &amp; concentration in theScotland wide competition – accuracy and </a:t>
            </a:r>
            <a:r>
              <a:rPr lang="en-US" b="1">
                <a:latin typeface="Script MT Bold"/>
              </a:rPr>
              <a:t>perseverance!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D68F1CDD-488F-4BBD-9F49-E2C3895481A6}"/>
              </a:ext>
            </a:extLst>
          </p:cNvPr>
          <p:cNvSpPr/>
          <p:nvPr/>
        </p:nvSpPr>
        <p:spPr>
          <a:xfrm rot="-2160000">
            <a:off x="9485987" y="5455611"/>
            <a:ext cx="1322716" cy="30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58E06821-A59F-428B-AEBE-321047DB6BFD}"/>
              </a:ext>
            </a:extLst>
          </p:cNvPr>
          <p:cNvSpPr/>
          <p:nvPr/>
        </p:nvSpPr>
        <p:spPr>
          <a:xfrm rot="11100000">
            <a:off x="5108752" y="5994458"/>
            <a:ext cx="3148640" cy="402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="" xmlns:a16="http://schemas.microsoft.com/office/drawing/2014/main" id="{619F5F28-9207-4475-8D83-13A0FB5C175C}"/>
              </a:ext>
            </a:extLst>
          </p:cNvPr>
          <p:cNvSpPr/>
          <p:nvPr/>
        </p:nvSpPr>
        <p:spPr>
          <a:xfrm rot="-4320000">
            <a:off x="7920783" y="3176613"/>
            <a:ext cx="2343508" cy="287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1DC5AC0E-0108-4EC1-B1B3-FAD36F1E0EA8}"/>
              </a:ext>
            </a:extLst>
          </p:cNvPr>
          <p:cNvSpPr/>
          <p:nvPr/>
        </p:nvSpPr>
        <p:spPr>
          <a:xfrm rot="-2640000">
            <a:off x="8680855" y="4176025"/>
            <a:ext cx="833886" cy="287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5D7A1B-B91A-4903-8E9E-8DCB2475E871}"/>
              </a:ext>
            </a:extLst>
          </p:cNvPr>
          <p:cNvSpPr txBox="1"/>
          <p:nvPr/>
        </p:nvSpPr>
        <p:spPr>
          <a:xfrm>
            <a:off x="4073825" y="5856617"/>
            <a:ext cx="974785" cy="671256"/>
          </a:xfrm>
          <a:prstGeom prst="rect">
            <a:avLst/>
          </a:prstGeom>
          <a:solidFill>
            <a:srgbClr val="92D050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Script MT Bold"/>
              </a:rPr>
              <a:t>Times tables</a:t>
            </a: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FE03D25-632A-4BB7-9A8A-26591C4B0E3A}"/>
              </a:ext>
            </a:extLst>
          </p:cNvPr>
          <p:cNvSpPr txBox="1"/>
          <p:nvPr/>
        </p:nvSpPr>
        <p:spPr>
          <a:xfrm>
            <a:off x="11133107" y="5957258"/>
            <a:ext cx="974785" cy="671256"/>
          </a:xfrm>
          <a:prstGeom prst="rect">
            <a:avLst/>
          </a:prstGeom>
          <a:solidFill>
            <a:srgbClr val="92D050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Script MT Bold"/>
              </a:rPr>
              <a:t>Times tables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EDC7EB2-F1F9-4ECB-A3EE-A7387BB911E4}"/>
              </a:ext>
            </a:extLst>
          </p:cNvPr>
          <p:cNvSpPr txBox="1"/>
          <p:nvPr/>
        </p:nvSpPr>
        <p:spPr>
          <a:xfrm>
            <a:off x="10974958" y="2650466"/>
            <a:ext cx="1132935" cy="646331"/>
          </a:xfrm>
          <a:prstGeom prst="rect">
            <a:avLst/>
          </a:prstGeom>
          <a:solidFill>
            <a:srgbClr val="92D050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Script MT Bold"/>
              </a:rPr>
              <a:t>Roman Numerals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8A90CE3-80C5-4D1E-A4CC-160B6576264A}"/>
              </a:ext>
            </a:extLst>
          </p:cNvPr>
          <p:cNvSpPr txBox="1"/>
          <p:nvPr/>
        </p:nvSpPr>
        <p:spPr>
          <a:xfrm>
            <a:off x="10974956" y="580126"/>
            <a:ext cx="1132936" cy="369332"/>
          </a:xfrm>
          <a:prstGeom prst="rect">
            <a:avLst/>
          </a:prstGeom>
          <a:solidFill>
            <a:srgbClr val="92D050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Script MT Bold"/>
              </a:rPr>
              <a:t>Creativity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D3522"/>
      </a:dk2>
      <a:lt2>
        <a:srgbClr val="E8E2E6"/>
      </a:lt2>
      <a:accent1>
        <a:srgbClr val="37B767"/>
      </a:accent1>
      <a:accent2>
        <a:srgbClr val="31B72B"/>
      </a:accent2>
      <a:accent3>
        <a:srgbClr val="6FB236"/>
      </a:accent3>
      <a:accent4>
        <a:srgbClr val="9AAA28"/>
      </a:accent4>
      <a:accent5>
        <a:srgbClr val="C49C3B"/>
      </a:accent5>
      <a:accent6>
        <a:srgbClr val="BF572D"/>
      </a:accent6>
      <a:hlink>
        <a:srgbClr val="8F822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BrushVTI</vt:lpstr>
      <vt:lpstr>Maths Week Scotland in Primary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kennedy</dc:creator>
  <cp:lastModifiedBy>Rebekah Piper</cp:lastModifiedBy>
  <cp:revision>210</cp:revision>
  <dcterms:created xsi:type="dcterms:W3CDTF">2020-10-04T21:00:48Z</dcterms:created>
  <dcterms:modified xsi:type="dcterms:W3CDTF">2020-10-05T07:37:52Z</dcterms:modified>
</cp:coreProperties>
</file>