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2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9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8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8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6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2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1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1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2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8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29A1-A78C-407D-9991-E1A606B640F2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558D-03AC-4486-9FF4-91853C0D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Maths Week Scotland</a:t>
            </a:r>
            <a:br>
              <a:rPr lang="en-GB" sz="4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GB" sz="4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at Breakfast Club</a:t>
            </a:r>
            <a:endParaRPr lang="en-GB" sz="4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08" y="108529"/>
            <a:ext cx="1797142" cy="175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9" y="5271167"/>
            <a:ext cx="2768742" cy="1447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86" y="1011635"/>
            <a:ext cx="1518507" cy="666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24" y="2814856"/>
            <a:ext cx="876300" cy="996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54" y="108529"/>
            <a:ext cx="2455019" cy="1953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94" y="2116384"/>
            <a:ext cx="2063586" cy="2751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46" y="192668"/>
            <a:ext cx="2412227" cy="1809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96" y="3477587"/>
            <a:ext cx="1939461" cy="2567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42" y="3602038"/>
            <a:ext cx="2431091" cy="2816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5" y="3902698"/>
            <a:ext cx="2077797" cy="27703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0" y="1623171"/>
            <a:ext cx="2014071" cy="26854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9" y="4400674"/>
            <a:ext cx="1690481" cy="22539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16239" y="418035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Solving puzzles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345440"/>
            <a:ext cx="209403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Understanding measurement and encouraging social responsibility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96" y="6197600"/>
            <a:ext cx="19394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Dominoes fun – patterns and strategies</a:t>
            </a:r>
            <a:endParaRPr lang="en-GB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34560" y="6459210"/>
            <a:ext cx="2282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Estimation skills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13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Maths Week Scotland at Breakfast Club</vt:lpstr>
    </vt:vector>
  </TitlesOfParts>
  <Company>West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Scotland at Breakfast Club</dc:title>
  <dc:creator>Elizabeth Ramsay</dc:creator>
  <cp:lastModifiedBy>allison kennedy</cp:lastModifiedBy>
  <cp:revision>14</cp:revision>
  <dcterms:created xsi:type="dcterms:W3CDTF">2020-09-28T13:02:24Z</dcterms:created>
  <dcterms:modified xsi:type="dcterms:W3CDTF">2020-10-04T14:04:25Z</dcterms:modified>
</cp:coreProperties>
</file>