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078D-79A4-43FC-81D2-43059DFD6ADA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4341-626F-4512-AD6A-47A9F7AEF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3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4EBD2E-0936-4370-991F-FE59C8E0E5C1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9E2B25-0329-415F-8E03-D468A2AFED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2" y="3569898"/>
            <a:ext cx="1646127" cy="219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86" y="19686"/>
            <a:ext cx="9051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Maths Week Scotland in Primary 4a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 descr="https://attachments.office.net/owa/fiona.cowan%40westlothian.org.uk/service.svc/s/GetAttachmentThumbnail?id=AQMkAGZjNDkwNDJiLTU2ZjEtNDg2Yi05MzA5LTgyYWVkYjhhMGUxMgBGAAADcOKbQxbMKUuJzRGBByvYjAcAS7v5nDzj%2FkOSfY1kWsrcPAAAAgEJAAAAS7v5nDzj%2FkOSfY1kWsrcPAAEUynIVAAAAAESABAA5vc0nAuz50aQ8BSJShXGSQ%3D%3D&amp;thumbnailType=2&amp;owa=outlook.office.com&amp;scriptVer=20200921004.08&amp;X-OWA-CANARY=8I98IrwMpESr_Mf2kAX5WPA0EN3RZtgYGb1_VXz3G__bt2UJVGwEjxlESvg2W-S6uQuaHEwkscY.&amp;token=eyJhbGciOiJSUzI1NiIsImtpZCI6IjU2MzU4ODUyMzRCOTI1MkRERTAwNTc2NkQ5RDlGMjc2NTY1RjYzRTIiLCJ0eXAiOiJKV1QiLCJ4NXQiOiJWaldJVWpTNUpTM2VBRmRtMmRueWRsWmZZLUkifQ.eyJvcmlnaW4iOiJodHRwczovL291dGxvb2sub2ZmaWNlLmNvbSIsInVjIjoiNTU5NGM5NDRlZjI5NGQzYjgwZjc2MTM0MTU3NzBlYzYiLCJzaWduaW5fc3RhdGUiOiJbXCJpbmtub3dubnR3a1wiXSIsInZlciI6IkV4Y2hhbmdlLkNhbGxiYWNrLlYxIiwiYXBwY3R4c2VuZGVyIjoiT3dhRG93bmxvYWRAY2NkMzJjYTMtMTZjZS00MjhmLTk1NDEtMzcyZDZiMDUxOTI5IiwiaXNzcmluZyI6IldXIiwiYXBwY3R4Ijoie1wibXNleGNocHJvdFwiOlwib3dhXCIsXCJwcmltYXJ5c2lkXCI6XCJTLTEtNS0yMS0yODE0MDUzNjA2LTE4NzU5Nzg0OTMtNDYwMTkwLTExNDU3Mjc2XCIsXCJwdWlkXCI6XCIxMTUzOTA2NjYwOTQ5NTQxNjg2XCIsXCJvaWRcIjpcIjQ0N2E4ZDhkLTQ4MzAtNDhhMi05MGZjLTAwMDYwYWU5NWYyYlwiLFwic2NvcGVcIjpcIk93YURvd25sb2FkXCJ9IiwibmJmIjoxNjAxNjQyODM0LCJleHAiOjE2MDE2NDM0MzQsImlzcyI6IjAwMDAwMDAyLTAwMDAtMGZmMS1jZTAwLTAwMDAwMDAwMDAwMEBjY2QzMmNhMy0xNmNlLTQyOGYtOTU0MS0zNzJkNmIwNTE5MjkiLCJhdWQiOiIwMDAwMDAwMi0wMDAwLTBmZjEtY2UwMC0wMDAwMDAwMDAwMDAvYXR0YWNobWVudHMub2ZmaWNlLm5ldEBjY2QzMmNhMy0xNmNlLTQyOGYtOTU0MS0zNzJkNmIwNTE5MjkiLCJoYXBwIjoib3dhIn0.DefxxZwT_Y2Ivjzq27AXUGYCEIxES54I7bt9v_8y96Hj1alBPTAGGB5IFo4QvJn9vl5eM52t7hZyhb5ksFpWR4VffhHHmLlS7qkEpg9vry__Juuu8x9l0Djn2pmiRyUpJnVT29d3B6yHUh83H4YeJYSiW0JcQAHS6Mvamvxb3a_aeKkoE3ELOay2SlTpK13f172h3gIe1XKsjSwG9A6YYzcccfuqkI2KsETU4dLv1mnDNLME3I_jxRx8iPGxrxIAnF1fL_qqPh3ahLMnqskAh1JKh0UvgRPknJHUNKRXhpkkE4lIBA1KJnVpm0qRAc6CxkGt4wdlVpCEE485qNkDVw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r="5957" b="17158"/>
          <a:stretch/>
        </p:blipFill>
        <p:spPr bwMode="auto">
          <a:xfrm>
            <a:off x="2142158" y="4797152"/>
            <a:ext cx="2407495" cy="15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https://ichef.bbci.co.uk/images/ic/1008xn/p07pvs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7"/>
            <a:ext cx="3380797" cy="19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61" y="4773284"/>
            <a:ext cx="2598239" cy="19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4" y="800574"/>
            <a:ext cx="1697297" cy="2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Image 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13" y="1533287"/>
            <a:ext cx="1362897" cy="18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Image preview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6"/>
          <a:stretch/>
        </p:blipFill>
        <p:spPr bwMode="auto">
          <a:xfrm>
            <a:off x="2556514" y="3048129"/>
            <a:ext cx="2500505" cy="15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73" y="598243"/>
            <a:ext cx="1890209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9827" y="598243"/>
            <a:ext cx="283394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Money Problems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had to be systematic and logical to find the solution.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389" y="651816"/>
            <a:ext cx="2399125" cy="258532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applied our estimation skills in this challenge!</a:t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winners were those who were able to join items together which were exactly one metre in length.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0884" y="5087724"/>
            <a:ext cx="2457355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loved using our number knowledge to answer the challenging rainbow questions</a:t>
            </a:r>
            <a:r>
              <a:rPr lang="en-GB" sz="1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GB" sz="17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075" y="5266552"/>
            <a:ext cx="2145343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Outdoor Learning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created symmetrical patterns using natural materials.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9"/>
          <a:stretch/>
        </p:blipFill>
        <p:spPr bwMode="auto">
          <a:xfrm>
            <a:off x="4139582" y="2243176"/>
            <a:ext cx="1519980" cy="13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</TotalTime>
  <Words>32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Angles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Cowan</dc:creator>
  <cp:lastModifiedBy>allison kennedy</cp:lastModifiedBy>
  <cp:revision>5</cp:revision>
  <dcterms:created xsi:type="dcterms:W3CDTF">2020-10-02T12:42:32Z</dcterms:created>
  <dcterms:modified xsi:type="dcterms:W3CDTF">2020-10-03T16:43:58Z</dcterms:modified>
</cp:coreProperties>
</file>