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1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8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6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3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4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9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9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8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7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1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5A1CEE-52D7-47E2-87A9-8EA3E66243D4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2A7B82-BB78-4367-B72B-44369E6A3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1069">
            <a:off x="1362938" y="1441133"/>
            <a:ext cx="4912395" cy="23669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558">
            <a:off x="8776548" y="1391712"/>
            <a:ext cx="4131660" cy="19551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2091">
            <a:off x="337715" y="1052266"/>
            <a:ext cx="2960559" cy="2223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9561">
            <a:off x="3989786" y="1615067"/>
            <a:ext cx="3780331" cy="17889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499">
            <a:off x="6229851" y="1074090"/>
            <a:ext cx="3814618" cy="2179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7643">
            <a:off x="7579685" y="1665236"/>
            <a:ext cx="4054764" cy="19187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670432">
            <a:off x="6969912" y="2856005"/>
            <a:ext cx="4560527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went outside and played hopscotch to practice skip counting in 2s, 5s, and 10s.  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79">
            <a:off x="6051191" y="4068628"/>
            <a:ext cx="4547264" cy="21518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4" y="3546836"/>
            <a:ext cx="5735782" cy="271425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6565" y="2696115"/>
            <a:ext cx="394187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played games and used the laptops to help us learn to work out the total amount of money. 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610" y="5485048"/>
            <a:ext cx="3029527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learned to identify and order coins!  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50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46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PowerPoint Presentation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Mitchell</dc:creator>
  <cp:lastModifiedBy>allison kennedy</cp:lastModifiedBy>
  <cp:revision>3</cp:revision>
  <dcterms:created xsi:type="dcterms:W3CDTF">2020-10-02T12:01:03Z</dcterms:created>
  <dcterms:modified xsi:type="dcterms:W3CDTF">2020-10-03T16:38:00Z</dcterms:modified>
</cp:coreProperties>
</file>