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1111-3621-4E05-B325-98AAB202B21C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AD8-9251-4C0D-9F1B-26984F1C1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9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1111-3621-4E05-B325-98AAB202B21C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AD8-9251-4C0D-9F1B-26984F1C1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39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1111-3621-4E05-B325-98AAB202B21C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AD8-9251-4C0D-9F1B-26984F1C1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3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1111-3621-4E05-B325-98AAB202B21C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AD8-9251-4C0D-9F1B-26984F1C1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87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1111-3621-4E05-B325-98AAB202B21C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AD8-9251-4C0D-9F1B-26984F1C1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0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1111-3621-4E05-B325-98AAB202B21C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AD8-9251-4C0D-9F1B-26984F1C1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41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1111-3621-4E05-B325-98AAB202B21C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AD8-9251-4C0D-9F1B-26984F1C1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47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1111-3621-4E05-B325-98AAB202B21C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AD8-9251-4C0D-9F1B-26984F1C1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8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1111-3621-4E05-B325-98AAB202B21C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AD8-9251-4C0D-9F1B-26984F1C1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51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1111-3621-4E05-B325-98AAB202B21C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AD8-9251-4C0D-9F1B-26984F1C1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75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1111-3621-4E05-B325-98AAB202B21C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AD8-9251-4C0D-9F1B-26984F1C1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26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B1111-3621-4E05-B325-98AAB202B21C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77AD8-9251-4C0D-9F1B-26984F1C1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4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icola.williams\Desktop\P3 PHOTOS\P3a Maths Week\IMG_0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59" y="1649226"/>
            <a:ext cx="2188734" cy="121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274">
            <a:off x="252327" y="3294967"/>
            <a:ext cx="1465742" cy="101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7485">
            <a:off x="4597080" y="1222140"/>
            <a:ext cx="1671690" cy="135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604">
            <a:off x="6370206" y="3016967"/>
            <a:ext cx="2379703" cy="1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2175">
            <a:off x="4548361" y="3058880"/>
            <a:ext cx="1864419" cy="126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1436">
            <a:off x="91717" y="4531759"/>
            <a:ext cx="1424253" cy="9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6152" y="383001"/>
            <a:ext cx="763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Primary 3a Maths Week Scotland</a:t>
            </a:r>
            <a:endParaRPr lang="en-GB" sz="40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840">
            <a:off x="2146868" y="3296125"/>
            <a:ext cx="1249478" cy="120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nicola.williams\Desktop\P3 PHOTOS\P3a Maths Week\IMG_01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869">
            <a:off x="7477656" y="4691076"/>
            <a:ext cx="1423492" cy="18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922">
            <a:off x="1474080" y="4454982"/>
            <a:ext cx="1312963" cy="98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1">
            <a:off x="6399262" y="1221502"/>
            <a:ext cx="1660680" cy="141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687">
            <a:off x="2641515" y="5937310"/>
            <a:ext cx="958135" cy="73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7508">
            <a:off x="208400" y="5961978"/>
            <a:ext cx="840832" cy="8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93" y="1682494"/>
            <a:ext cx="1541247" cy="118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21381982">
            <a:off x="150234" y="1090886"/>
            <a:ext cx="253903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Outdoor Learning with Mrs </a:t>
            </a:r>
            <a:r>
              <a:rPr lang="en-GB" dirty="0" err="1" smtClean="0"/>
              <a:t>Olford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13097" y="2892816"/>
            <a:ext cx="21282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Learning to estimate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988884" y="2880036"/>
            <a:ext cx="136074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Then check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18960" y="2533167"/>
            <a:ext cx="260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Weighing and Measuring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410805" y="4110322"/>
            <a:ext cx="25507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Making human patterns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428943"/>
            <a:ext cx="325040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Adding using new strategies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936109" y="6438299"/>
            <a:ext cx="20455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Counting up money</a:t>
            </a:r>
            <a:endParaRPr lang="en-GB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45" y="4808399"/>
            <a:ext cx="1862764" cy="140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C:\Users\nicola.williams\Desktop\P3 PHOTOS\P3a Maths Week\IMG_0105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94" y="4647853"/>
            <a:ext cx="1816158" cy="13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81493" y="6120904"/>
            <a:ext cx="342302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Using IT to apply our strategies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048870" y="5843549"/>
            <a:ext cx="1087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looking at old and new money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055226" y="6190571"/>
            <a:ext cx="716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And Euros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739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42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Williams</dc:creator>
  <cp:lastModifiedBy>allison kennedy</cp:lastModifiedBy>
  <cp:revision>8</cp:revision>
  <dcterms:created xsi:type="dcterms:W3CDTF">2020-10-03T09:33:08Z</dcterms:created>
  <dcterms:modified xsi:type="dcterms:W3CDTF">2020-10-03T16:24:57Z</dcterms:modified>
</cp:coreProperties>
</file>