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0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4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5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4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3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8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5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6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28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8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7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4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E8C5-8695-4892-AC3B-C5AF584AFE2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D3981-2073-4E7F-80AC-35E11EFFE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1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6">
                <a:lumMod val="40000"/>
                <a:lumOff val="60000"/>
              </a:schemeClr>
            </a:gs>
            <a:gs pos="63000">
              <a:schemeClr val="accent6">
                <a:lumMod val="40000"/>
                <a:lumOff val="60000"/>
              </a:schemeClr>
            </a:gs>
            <a:gs pos="82000">
              <a:srgbClr val="FF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43760" y="61294"/>
            <a:ext cx="9144000" cy="9699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Primary Two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3569454"/>
            <a:ext cx="2904333" cy="2169286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1106726" y="3773776"/>
            <a:ext cx="386080" cy="3962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20645" r="23407" b="15488"/>
          <a:stretch/>
        </p:blipFill>
        <p:spPr>
          <a:xfrm rot="5400000">
            <a:off x="9135403" y="3856744"/>
            <a:ext cx="3269252" cy="2459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7579" y="147801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Before and After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r="31851"/>
          <a:stretch/>
        </p:blipFill>
        <p:spPr>
          <a:xfrm rot="5400000">
            <a:off x="511320" y="827000"/>
            <a:ext cx="2277797" cy="2753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4066" y="1038328"/>
            <a:ext cx="3453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Check in every morning to see how many children are present</a:t>
            </a:r>
            <a:r>
              <a:rPr lang="en-GB" b="1" dirty="0" smtClean="0"/>
              <a:t>.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r="28148"/>
          <a:stretch/>
        </p:blipFill>
        <p:spPr>
          <a:xfrm rot="5400000">
            <a:off x="6776597" y="372380"/>
            <a:ext cx="2164083" cy="295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r="6907" b="21630"/>
          <a:stretch/>
        </p:blipFill>
        <p:spPr>
          <a:xfrm>
            <a:off x="9441793" y="601001"/>
            <a:ext cx="2656471" cy="25206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1276" y="3768452"/>
            <a:ext cx="13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Money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r="27111"/>
          <a:stretch/>
        </p:blipFill>
        <p:spPr>
          <a:xfrm rot="5400000">
            <a:off x="6795631" y="4193880"/>
            <a:ext cx="2126013" cy="27204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640" y="5943062"/>
            <a:ext cx="3261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omic Sans MS" panose="030F0702030302020204" pitchFamily="66" charset="0"/>
              </a:rPr>
              <a:t>Maths in Action Activity Trail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8" b="17471"/>
          <a:stretch/>
        </p:blipFill>
        <p:spPr>
          <a:xfrm rot="5400000">
            <a:off x="3490073" y="3787124"/>
            <a:ext cx="3276558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Primary Two</vt:lpstr>
    </vt:vector>
  </TitlesOfParts>
  <Company>West Lothian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Two</dc:title>
  <dc:creator>Bethany Palmer</dc:creator>
  <cp:lastModifiedBy>allison kennedy</cp:lastModifiedBy>
  <cp:revision>3</cp:revision>
  <dcterms:created xsi:type="dcterms:W3CDTF">2020-10-02T12:00:39Z</dcterms:created>
  <dcterms:modified xsi:type="dcterms:W3CDTF">2020-10-03T16:35:47Z</dcterms:modified>
</cp:coreProperties>
</file>