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2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9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0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06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9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5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95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7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5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A3F3-499F-48B7-92F8-E2BE31CDDC09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B5830-4A36-43FF-A661-A470CFF9A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3" y="1052736"/>
            <a:ext cx="926888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700" b="1" dirty="0" smtClean="0">
                <a:solidFill>
                  <a:srgbClr val="005C2A"/>
                </a:solidFill>
                <a:latin typeface="SassoonCRInfant" panose="02010503020300020003" pitchFamily="2" charset="0"/>
              </a:rPr>
              <a:t>MATHS WEEK SCOTLAND</a:t>
            </a:r>
            <a:endParaRPr lang="en-GB" sz="5700" b="1" dirty="0">
              <a:solidFill>
                <a:srgbClr val="005C2A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405">
            <a:off x="366715" y="2155844"/>
            <a:ext cx="2349972" cy="176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330" y="404664"/>
            <a:ext cx="74959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92D050"/>
                </a:solidFill>
                <a:latin typeface="SassoonCRInfant" panose="02010503020300020003" pitchFamily="2" charset="0"/>
              </a:rPr>
              <a:t>Have a look at how Primary 1 celebrated</a:t>
            </a:r>
            <a:endParaRPr lang="en-GB" sz="3000" b="1" dirty="0">
              <a:solidFill>
                <a:srgbClr val="92D050"/>
              </a:solidFill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979" y="3876318"/>
            <a:ext cx="28184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SassoonCRInfant" panose="02010503020300020003" pitchFamily="2" charset="0"/>
              </a:rPr>
              <a:t>Ordering Numbers</a:t>
            </a:r>
            <a:endParaRPr lang="en-GB" sz="2400" b="1" dirty="0">
              <a:latin typeface="SassoonCRInfant" panose="02010503020300020003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002">
            <a:off x="3811372" y="2179720"/>
            <a:ext cx="2410103" cy="180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0515" y="3888333"/>
            <a:ext cx="26276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SassoonCRInfant" panose="02010503020300020003" pitchFamily="2" charset="0"/>
              </a:rPr>
              <a:t>Identifying Coins</a:t>
            </a:r>
            <a:endParaRPr lang="en-GB" sz="2400" b="1" dirty="0">
              <a:latin typeface="SassoonCRInfant" panose="02010503020300020003" pitchFamily="2" charset="0"/>
            </a:endParaRPr>
          </a:p>
        </p:txBody>
      </p:sp>
      <p:pic>
        <p:nvPicPr>
          <p:cNvPr id="1029" name="Picture 5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361">
            <a:off x="969399" y="4487061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49998"/>
            <a:ext cx="1488315" cy="19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25175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88067" y="2763510"/>
            <a:ext cx="27222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SassoonCRInfant" panose="02010503020300020003" pitchFamily="2" charset="0"/>
              </a:rPr>
              <a:t>Outdoor Learning</a:t>
            </a:r>
            <a:endParaRPr lang="en-GB" sz="2400" b="1" dirty="0">
              <a:latin typeface="SassoonCRInfant" panose="020105030203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38386">
            <a:off x="5765300" y="5199206"/>
            <a:ext cx="33522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SassoonCRInfant" panose="02010503020300020003" pitchFamily="2" charset="0"/>
              </a:rPr>
              <a:t>Recognising Numerals</a:t>
            </a:r>
            <a:endParaRPr lang="en-GB" sz="24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Shaunie Calder</dc:creator>
  <cp:lastModifiedBy>allison kennedy</cp:lastModifiedBy>
  <cp:revision>2</cp:revision>
  <dcterms:created xsi:type="dcterms:W3CDTF">2020-10-02T06:22:24Z</dcterms:created>
  <dcterms:modified xsi:type="dcterms:W3CDTF">2020-10-03T16:28:45Z</dcterms:modified>
</cp:coreProperties>
</file>