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Thursday 18</a:t>
            </a:r>
            <a:r>
              <a:rPr lang="en-GB" smtClean="0"/>
              <a:t>th </a:t>
            </a:r>
            <a:r>
              <a:rPr lang="en-GB" dirty="0" smtClean="0"/>
              <a:t>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Problem Solvin</a:t>
            </a:r>
            <a:r>
              <a:rPr lang="en-GB" dirty="0"/>
              <a:t>g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/>
          <a:stretch/>
        </p:blipFill>
        <p:spPr bwMode="auto">
          <a:xfrm>
            <a:off x="1731818" y="176588"/>
            <a:ext cx="5936526" cy="649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6934" y="188640"/>
            <a:ext cx="140364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Mild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-21232" y="188640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6014"/>
            <a:ext cx="5616624" cy="650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7468"/>
            <a:ext cx="5760640" cy="641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mple Multiplication Square Sheets (SB11741) - Sparkle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1884"/>
            <a:ext cx="4572000" cy="64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Thursday 18th June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14</cp:revision>
  <dcterms:created xsi:type="dcterms:W3CDTF">2020-04-26T14:11:17Z</dcterms:created>
  <dcterms:modified xsi:type="dcterms:W3CDTF">2020-06-17T18:08:13Z</dcterms:modified>
</cp:coreProperties>
</file>