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06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0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36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31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46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40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30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37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39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7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44B9-BFCD-4120-A48A-1671A27024E0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87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Thursday 18</a:t>
            </a:r>
            <a:r>
              <a:rPr lang="en-GB" smtClean="0"/>
              <a:t>th </a:t>
            </a:r>
            <a:r>
              <a:rPr lang="en-GB" dirty="0" smtClean="0"/>
              <a:t>June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Primary 3</a:t>
            </a:r>
            <a:br>
              <a:rPr lang="en-GB" dirty="0" smtClean="0"/>
            </a:br>
            <a:r>
              <a:rPr lang="en-GB" dirty="0" smtClean="0"/>
              <a:t>Problem Solvin</a:t>
            </a:r>
            <a:r>
              <a:rPr lang="en-GB" dirty="0"/>
              <a:t>g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3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4"/>
          <a:stretch/>
        </p:blipFill>
        <p:spPr bwMode="auto">
          <a:xfrm>
            <a:off x="1731818" y="176588"/>
            <a:ext cx="5936526" cy="6492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26934" y="188640"/>
            <a:ext cx="140364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Mild</a:t>
            </a:r>
            <a:r>
              <a:rPr lang="en-GB" sz="1600" dirty="0" smtClean="0">
                <a:solidFill>
                  <a:schemeClr val="tx1"/>
                </a:solidFill>
              </a:rPr>
              <a:t> </a:t>
            </a:r>
            <a:br>
              <a:rPr lang="en-GB" sz="1600" dirty="0" smtClean="0">
                <a:solidFill>
                  <a:schemeClr val="tx1"/>
                </a:solidFill>
              </a:rPr>
            </a:b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14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-21232" y="188640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Spicy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6014"/>
            <a:ext cx="5616624" cy="650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Hot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57468"/>
            <a:ext cx="5760640" cy="6411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imple Multiplication Square Sheets (SB11741) - SparkleB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01884"/>
            <a:ext cx="4572000" cy="646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24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Thursday 18th June</vt:lpstr>
      <vt:lpstr>PowerPoint Presentation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28th April</dc:title>
  <dc:creator>Fiona Cowan</dc:creator>
  <cp:lastModifiedBy>Fiona Cowan</cp:lastModifiedBy>
  <cp:revision>14</cp:revision>
  <dcterms:created xsi:type="dcterms:W3CDTF">2020-04-26T14:11:17Z</dcterms:created>
  <dcterms:modified xsi:type="dcterms:W3CDTF">2020-06-17T18:08:13Z</dcterms:modified>
</cp:coreProperties>
</file>