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7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30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62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25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4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26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05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2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67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39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D4E3-DF6E-45BD-9908-F6881EA0DF7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70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7D4E3-DF6E-45BD-9908-F6881EA0DF7A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C31BC-A3B2-45E0-AADF-83B23C14CF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06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05970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3600" u="sng" dirty="0" smtClean="0"/>
              <a:t>Look carefully at these words and correct the Spelling </a:t>
            </a: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smtClean="0"/>
              <a:t>Be  </a:t>
            </a:r>
            <a:r>
              <a:rPr lang="en-GB" smtClean="0"/>
              <a:t>Spelling </a:t>
            </a:r>
            <a:r>
              <a:rPr lang="en-GB" dirty="0" smtClean="0"/>
              <a:t>Detectives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11926"/>
            <a:ext cx="12192000" cy="4946073"/>
          </a:xfrm>
          <a:solidFill>
            <a:schemeClr val="accent6"/>
          </a:solidFill>
        </p:spPr>
        <p:txBody>
          <a:bodyPr>
            <a:normAutofit fontScale="32500" lnSpcReduction="20000"/>
          </a:bodyPr>
          <a:lstStyle/>
          <a:p>
            <a:pPr algn="l"/>
            <a:r>
              <a:rPr lang="en-GB" sz="12800" dirty="0" err="1" smtClean="0"/>
              <a:t>becos</a:t>
            </a:r>
            <a:r>
              <a:rPr lang="en-GB" sz="14400" dirty="0" smtClean="0"/>
              <a:t>  </a:t>
            </a:r>
            <a:r>
              <a:rPr lang="en-GB" sz="9600" dirty="0" smtClean="0"/>
              <a:t>                                                      </a:t>
            </a:r>
            <a:endParaRPr lang="en-GB" sz="9600" dirty="0" smtClean="0"/>
          </a:p>
          <a:p>
            <a:pPr algn="l"/>
            <a:r>
              <a:rPr lang="en-GB" sz="12800" dirty="0" err="1" smtClean="0"/>
              <a:t>haveing</a:t>
            </a:r>
            <a:endParaRPr lang="en-GB" sz="9600" dirty="0" smtClean="0"/>
          </a:p>
          <a:p>
            <a:pPr algn="l"/>
            <a:r>
              <a:rPr lang="en-GB" sz="12800" dirty="0" err="1" smtClean="0"/>
              <a:t>langage</a:t>
            </a:r>
            <a:endParaRPr lang="en-GB" sz="9600" dirty="0" smtClean="0"/>
          </a:p>
          <a:p>
            <a:pPr algn="l"/>
            <a:r>
              <a:rPr lang="en-GB" sz="12800" dirty="0" err="1" smtClean="0"/>
              <a:t>Knightsrige</a:t>
            </a:r>
            <a:r>
              <a:rPr lang="en-GB" sz="9600" dirty="0" smtClean="0"/>
              <a:t>    </a:t>
            </a:r>
          </a:p>
          <a:p>
            <a:pPr algn="l"/>
            <a:r>
              <a:rPr lang="en-GB" sz="12800" dirty="0" err="1" smtClean="0"/>
              <a:t>yung</a:t>
            </a:r>
            <a:r>
              <a:rPr lang="en-GB" sz="9600" dirty="0" smtClean="0"/>
              <a:t>                                                        </a:t>
            </a:r>
            <a:endParaRPr lang="en-GB" sz="9600" dirty="0" smtClean="0"/>
          </a:p>
          <a:p>
            <a:pPr algn="l"/>
            <a:r>
              <a:rPr lang="en-GB" sz="12800" dirty="0" err="1" smtClean="0"/>
              <a:t>begining</a:t>
            </a:r>
            <a:r>
              <a:rPr lang="en-GB" sz="9600" dirty="0" smtClean="0"/>
              <a:t>   </a:t>
            </a:r>
          </a:p>
          <a:p>
            <a:pPr algn="l"/>
            <a:r>
              <a:rPr lang="en-GB" sz="12300" dirty="0" err="1" smtClean="0"/>
              <a:t>verry</a:t>
            </a:r>
            <a:r>
              <a:rPr lang="en-GB" sz="12300" dirty="0" smtClean="0"/>
              <a:t> </a:t>
            </a:r>
            <a:endParaRPr lang="en-GB" sz="12300" dirty="0" smtClean="0"/>
          </a:p>
          <a:p>
            <a:pPr algn="l"/>
            <a:r>
              <a:rPr lang="en-GB" sz="12300" dirty="0" err="1" smtClean="0"/>
              <a:t>libery</a:t>
            </a:r>
            <a:endParaRPr lang="en-GB" sz="12300" dirty="0" smtClean="0"/>
          </a:p>
          <a:p>
            <a:pPr algn="l"/>
            <a:r>
              <a:rPr lang="en-GB" sz="4000" dirty="0" smtClean="0"/>
              <a:t>                                                                    </a:t>
            </a:r>
            <a:endParaRPr lang="en-GB" sz="4000" dirty="0"/>
          </a:p>
        </p:txBody>
      </p:sp>
      <p:pic>
        <p:nvPicPr>
          <p:cNvPr id="5" name="Picture 4" descr="Agri 007: Seed police on the prow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736" y="2800950"/>
            <a:ext cx="3152237" cy="256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674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413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22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Look carefully at these words and correct the Spelling  Be  Spelling Detectives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Detectives</dc:title>
  <dc:creator>Isabella Nelson</dc:creator>
  <cp:lastModifiedBy>Isabella Nelson</cp:lastModifiedBy>
  <cp:revision>6</cp:revision>
  <cp:lastPrinted>2020-02-21T08:52:28Z</cp:lastPrinted>
  <dcterms:created xsi:type="dcterms:W3CDTF">2020-02-19T21:43:23Z</dcterms:created>
  <dcterms:modified xsi:type="dcterms:W3CDTF">2020-06-10T11:43:18Z</dcterms:modified>
</cp:coreProperties>
</file>