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0D2DC"/>
    <a:srgbClr val="EF3C53"/>
    <a:srgbClr val="091932"/>
    <a:srgbClr val="4EB7A0"/>
    <a:srgbClr val="25233F"/>
    <a:srgbClr val="6CD1D4"/>
    <a:srgbClr val="6EBEAF"/>
    <a:srgbClr val="7AC1A3"/>
    <a:srgbClr val="03462A"/>
    <a:srgbClr val="A0D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51F56-83ED-ED46-B01E-DAE7EDDEA1D0}" v="5" dt="2019-11-06T14:09:45.51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0"/>
    <p:restoredTop sz="96327"/>
  </p:normalViewPr>
  <p:slideViewPr>
    <p:cSldViewPr snapToGrid="0" snapToObjects="1">
      <p:cViewPr varScale="1">
        <p:scale>
          <a:sx n="68" d="100"/>
          <a:sy n="68" d="100"/>
        </p:scale>
        <p:origin x="169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6/8/2020</a:t>
            </a:fld>
            <a:endParaRPr lang="en-US"/>
          </a:p>
        </p:txBody>
      </p:sp>
      <p:sp>
        <p:nvSpPr>
          <p:cNvPr id="4" name="Footer Placeholder 3">
            <a:extLst>
              <a:ext uri="{FF2B5EF4-FFF2-40B4-BE49-F238E27FC236}">
                <a16:creationId xmlns:a16="http://schemas.microsoft.com/office/drawing/2014/main"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2.pn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9193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A9C6DB-A566-044B-996E-EC130FF2CEB5}"/>
              </a:ext>
            </a:extLst>
          </p:cNvPr>
          <p:cNvSpPr/>
          <p:nvPr userDrawn="1"/>
        </p:nvSpPr>
        <p:spPr>
          <a:xfrm>
            <a:off x="2783232" y="-1718921"/>
            <a:ext cx="7701156" cy="7701156"/>
          </a:xfrm>
          <a:prstGeom prst="ellips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4" name="Shape 20">
            <a:extLst>
              <a:ext uri="{FF2B5EF4-FFF2-40B4-BE49-F238E27FC236}">
                <a16:creationId xmlns:a16="http://schemas.microsoft.com/office/drawing/2014/main" id="{B42E2006-8473-4941-B46B-BA51C16141EF}"/>
              </a:ext>
            </a:extLst>
          </p:cNvPr>
          <p:cNvSpPr/>
          <p:nvPr userDrawn="1"/>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6" name="Picture 15">
            <a:extLst>
              <a:ext uri="{FF2B5EF4-FFF2-40B4-BE49-F238E27FC236}">
                <a16:creationId xmlns:a16="http://schemas.microsoft.com/office/drawing/2014/main" id="{2BCF57D8-A05C-7649-9E51-B321EB4636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336189" y="3551972"/>
            <a:ext cx="2373455" cy="334690"/>
          </a:xfr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dirty="0"/>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318919" y="3748389"/>
            <a:ext cx="3368675" cy="2112962"/>
          </a:xfrm>
        </p:spPr>
        <p:txBody>
          <a:bodyPr/>
          <a:lstStyle>
            <a:lvl1pPr marL="0" indent="0">
              <a:lnSpc>
                <a:spcPts val="3740"/>
              </a:lnSpc>
              <a:spcBef>
                <a:spcPts val="0"/>
              </a:spcBef>
              <a:buFontTx/>
              <a:buNone/>
              <a:defRPr sz="3400" b="1" i="0">
                <a:solidFill>
                  <a:schemeClr val="tx1"/>
                </a:solidFill>
                <a:latin typeface="Century Gothic" panose="020B0502020202020204" pitchFamily="34" charset="0"/>
              </a:defRPr>
            </a:lvl1pPr>
            <a:lvl2pPr marL="457200" indent="0">
              <a:buFontTx/>
              <a:buNone/>
              <a:defRPr sz="3400" b="1" i="0">
                <a:solidFill>
                  <a:schemeClr val="bg1"/>
                </a:solidFill>
                <a:latin typeface="Century Gothic" panose="020B0502020202020204" pitchFamily="34" charset="0"/>
              </a:defRPr>
            </a:lvl2pPr>
            <a:lvl3pPr marL="914400" indent="0">
              <a:buFontTx/>
              <a:buNone/>
              <a:defRPr sz="3400" b="1" i="0">
                <a:solidFill>
                  <a:schemeClr val="bg1"/>
                </a:solidFill>
                <a:latin typeface="Century Gothic" panose="020B0502020202020204" pitchFamily="34" charset="0"/>
              </a:defRPr>
            </a:lvl3pPr>
            <a:lvl4pPr marL="1371600" indent="0">
              <a:buFontTx/>
              <a:buNone/>
              <a:defRPr sz="3400" b="1" i="0">
                <a:solidFill>
                  <a:schemeClr val="bg1"/>
                </a:solidFill>
                <a:latin typeface="Century Gothic" panose="020B0502020202020204" pitchFamily="34" charset="0"/>
              </a:defRPr>
            </a:lvl4pPr>
            <a:lvl5pPr marL="1828800" indent="0">
              <a:buFontTx/>
              <a:buNone/>
              <a:defRPr sz="3400" b="1" i="0">
                <a:solidFill>
                  <a:schemeClr val="bg1"/>
                </a:solidFill>
                <a:latin typeface="Century Gothic" panose="020B0502020202020204" pitchFamily="34" charset="0"/>
              </a:defRPr>
            </a:lvl5pPr>
          </a:lstStyle>
          <a:p>
            <a:pPr lvl="0"/>
            <a:r>
              <a:rPr lang="en-US" dirty="0"/>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0439" y="298557"/>
            <a:ext cx="1477610" cy="292537"/>
          </a:xfrm>
          <a:solidFill>
            <a:schemeClr val="accent1"/>
          </a:solidFill>
        </p:spPr>
        <p:txBody>
          <a:bodyPr lIns="90000" anchor="ctr"/>
          <a:lstStyle>
            <a:lvl1pPr marL="0" indent="0">
              <a:buNone/>
              <a:defRPr sz="1650" b="1" i="0">
                <a:solidFill>
                  <a:schemeClr val="tx1"/>
                </a:solidFill>
                <a:latin typeface="Century Gothic" panose="020B0502020202020204" pitchFamily="34" charset="0"/>
              </a:defRPr>
            </a:lvl1pPr>
          </a:lstStyle>
          <a:p>
            <a:pPr lvl="0"/>
            <a:r>
              <a:rPr lang="en-US" dirty="0"/>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0867" y="651020"/>
            <a:ext cx="1013970" cy="156984"/>
          </a:xfrm>
          <a:solidFill>
            <a:schemeClr val="accent1"/>
          </a:solidFill>
        </p:spPr>
        <p:txBody>
          <a:bodyPr lIns="90000" anchor="ctr"/>
          <a:lstStyle>
            <a:lvl1pPr marL="0" indent="0">
              <a:buNone/>
              <a:defRPr sz="850" b="1" i="0">
                <a:solidFill>
                  <a:schemeClr val="tx1"/>
                </a:solidFill>
                <a:latin typeface="Century Gothic" panose="020B0502020202020204" pitchFamily="34" charset="0"/>
              </a:defRPr>
            </a:lvl1pPr>
            <a:lvl2pPr>
              <a:defRPr sz="850">
                <a:solidFill>
                  <a:schemeClr val="bg1"/>
                </a:solidFill>
              </a:defRPr>
            </a:lvl2pPr>
            <a:lvl3pPr>
              <a:defRPr sz="850">
                <a:solidFill>
                  <a:schemeClr val="bg1"/>
                </a:solidFill>
              </a:defRPr>
            </a:lvl3pPr>
            <a:lvl4pPr>
              <a:defRPr sz="850">
                <a:solidFill>
                  <a:schemeClr val="bg1"/>
                </a:solidFill>
              </a:defRPr>
            </a:lvl4pPr>
            <a:lvl5pPr>
              <a:defRPr sz="850">
                <a:solidFill>
                  <a:schemeClr val="bg1"/>
                </a:solidFill>
              </a:defRPr>
            </a:lvl5pPr>
          </a:lstStyle>
          <a:p>
            <a:pPr lvl="0"/>
            <a:r>
              <a:rPr lang="en-US" dirty="0"/>
              <a:t>Subject | Ages</a:t>
            </a:r>
          </a:p>
        </p:txBody>
      </p:sp>
      <p:sp>
        <p:nvSpPr>
          <p:cNvPr id="11" name="Vertical Text Placeholder 10">
            <a:extLst>
              <a:ext uri="{FF2B5EF4-FFF2-40B4-BE49-F238E27FC236}">
                <a16:creationId xmlns:a16="http://schemas.microsoft.com/office/drawing/2014/main" id="{BE8FA57C-B239-A84D-989D-EFBC6BD96206}"/>
              </a:ext>
            </a:extLst>
          </p:cNvPr>
          <p:cNvSpPr>
            <a:spLocks noGrp="1"/>
          </p:cNvSpPr>
          <p:nvPr>
            <p:ph type="body" orient="vert" sz="quarter" idx="15" hasCustomPrompt="1"/>
          </p:nvPr>
        </p:nvSpPr>
        <p:spPr>
          <a:xfrm>
            <a:off x="7557024"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
        <p:nvSpPr>
          <p:cNvPr id="49" name="Vertical Text Placeholder 10">
            <a:extLst>
              <a:ext uri="{FF2B5EF4-FFF2-40B4-BE49-F238E27FC236}">
                <a16:creationId xmlns:a16="http://schemas.microsoft.com/office/drawing/2014/main" id="{7990D58F-F47A-4849-8B6D-C576002841FB}"/>
              </a:ext>
            </a:extLst>
          </p:cNvPr>
          <p:cNvSpPr>
            <a:spLocks noGrp="1"/>
          </p:cNvSpPr>
          <p:nvPr>
            <p:ph type="body" orient="vert" sz="quarter" idx="16" hasCustomPrompt="1"/>
          </p:nvPr>
        </p:nvSpPr>
        <p:spPr>
          <a:xfrm>
            <a:off x="6211873"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4201" userDrawn="1">
          <p15:clr>
            <a:srgbClr val="FBAE40"/>
          </p15:clr>
        </p15:guide>
        <p15:guide id="2" orient="horz" pos="3929" userDrawn="1">
          <p15:clr>
            <a:srgbClr val="FBAE40"/>
          </p15:clr>
        </p15:guide>
        <p15:guide id="3" orient="horz" pos="550" userDrawn="1">
          <p15:clr>
            <a:srgbClr val="FBAE40"/>
          </p15:clr>
        </p15:guide>
        <p15:guide id="4" pos="249" userDrawn="1">
          <p15:clr>
            <a:srgbClr val="FBAE40"/>
          </p15:clr>
        </p15:guide>
        <p15:guide id="5" pos="5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92900155"/>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age 4">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522677"/>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48819462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ints page 1">
    <p:spTree>
      <p:nvGrpSpPr>
        <p:cNvPr id="1" name=""/>
        <p:cNvGrpSpPr/>
        <p:nvPr/>
      </p:nvGrpSpPr>
      <p:grpSpPr>
        <a:xfrm>
          <a:off x="0" y="0"/>
          <a:ext cx="0" cy="0"/>
          <a:chOff x="0" y="0"/>
          <a:chExt cx="0" cy="0"/>
        </a:xfrm>
      </p:grpSpPr>
      <p:sp>
        <p:nvSpPr>
          <p:cNvPr id="26" name="Shape 137">
            <a:extLst>
              <a:ext uri="{FF2B5EF4-FFF2-40B4-BE49-F238E27FC236}">
                <a16:creationId xmlns:a16="http://schemas.microsoft.com/office/drawing/2014/main" id="{347F327C-78A1-A84F-B49C-0F0F1270C7C1}"/>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92610"/>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528992" y="228400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2605678" y="2291561"/>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4697478" y="2299118"/>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D01227A4-CD46-B44C-A20F-14FA82BF7757}"/>
              </a:ext>
            </a:extLst>
          </p:cNvPr>
          <p:cNvSpPr/>
          <p:nvPr userDrawn="1"/>
        </p:nvSpPr>
        <p:spPr>
          <a:xfrm>
            <a:off x="6785710" y="2306675"/>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F4AC4524-43C7-1846-BC6C-9DE97A9F25E2}"/>
              </a:ext>
            </a:extLst>
          </p:cNvPr>
          <p:cNvSpPr/>
          <p:nvPr userDrawn="1"/>
        </p:nvSpPr>
        <p:spPr>
          <a:xfrm>
            <a:off x="528992" y="4264973"/>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14AE743-01E9-C64D-9ED8-A4704C173F87}"/>
              </a:ext>
            </a:extLst>
          </p:cNvPr>
          <p:cNvSpPr/>
          <p:nvPr userDrawn="1"/>
        </p:nvSpPr>
        <p:spPr>
          <a:xfrm>
            <a:off x="2605678" y="4272530"/>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18402105-8288-0B4D-8FB9-BB2B7425DFA8}"/>
              </a:ext>
            </a:extLst>
          </p:cNvPr>
          <p:cNvSpPr/>
          <p:nvPr userDrawn="1"/>
        </p:nvSpPr>
        <p:spPr>
          <a:xfrm>
            <a:off x="4697478" y="4280087"/>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E13A953-E341-B64A-8EAC-98AF9EE7C33E}"/>
              </a:ext>
            </a:extLst>
          </p:cNvPr>
          <p:cNvSpPr/>
          <p:nvPr userDrawn="1"/>
        </p:nvSpPr>
        <p:spPr>
          <a:xfrm>
            <a:off x="6785710" y="428764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528638"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2604826" y="2821893"/>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4697052"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4" name="Text Placeholder 9">
            <a:extLst>
              <a:ext uri="{FF2B5EF4-FFF2-40B4-BE49-F238E27FC236}">
                <a16:creationId xmlns:a16="http://schemas.microsoft.com/office/drawing/2014/main" id="{75AE5270-06D1-174F-B337-C9B5235B8D36}"/>
              </a:ext>
            </a:extLst>
          </p:cNvPr>
          <p:cNvSpPr>
            <a:spLocks noGrp="1"/>
          </p:cNvSpPr>
          <p:nvPr>
            <p:ph type="body" sz="quarter" idx="14" hasCustomPrompt="1"/>
          </p:nvPr>
        </p:nvSpPr>
        <p:spPr>
          <a:xfrm>
            <a:off x="6785710"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5" name="Text Placeholder 9">
            <a:extLst>
              <a:ext uri="{FF2B5EF4-FFF2-40B4-BE49-F238E27FC236}">
                <a16:creationId xmlns:a16="http://schemas.microsoft.com/office/drawing/2014/main" id="{2A8AB2DE-F178-5346-B4A2-2C8990CFB4D7}"/>
              </a:ext>
            </a:extLst>
          </p:cNvPr>
          <p:cNvSpPr>
            <a:spLocks noGrp="1"/>
          </p:cNvSpPr>
          <p:nvPr>
            <p:ph type="body" sz="quarter" idx="15" hasCustomPrompt="1"/>
          </p:nvPr>
        </p:nvSpPr>
        <p:spPr>
          <a:xfrm>
            <a:off x="527786"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6" name="Text Placeholder 9">
            <a:extLst>
              <a:ext uri="{FF2B5EF4-FFF2-40B4-BE49-F238E27FC236}">
                <a16:creationId xmlns:a16="http://schemas.microsoft.com/office/drawing/2014/main" id="{C466ACBD-ECC2-8846-91AA-D3936CA1CFDE}"/>
              </a:ext>
            </a:extLst>
          </p:cNvPr>
          <p:cNvSpPr>
            <a:spLocks noGrp="1"/>
          </p:cNvSpPr>
          <p:nvPr>
            <p:ph type="body" sz="quarter" idx="16" hasCustomPrompt="1"/>
          </p:nvPr>
        </p:nvSpPr>
        <p:spPr>
          <a:xfrm>
            <a:off x="2603974" y="4870717"/>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7" name="Text Placeholder 9">
            <a:extLst>
              <a:ext uri="{FF2B5EF4-FFF2-40B4-BE49-F238E27FC236}">
                <a16:creationId xmlns:a16="http://schemas.microsoft.com/office/drawing/2014/main" id="{8DCDA5A1-6B45-B443-A0EB-743BB03B3D2D}"/>
              </a:ext>
            </a:extLst>
          </p:cNvPr>
          <p:cNvSpPr>
            <a:spLocks noGrp="1"/>
          </p:cNvSpPr>
          <p:nvPr>
            <p:ph type="body" sz="quarter" idx="17" hasCustomPrompt="1"/>
          </p:nvPr>
        </p:nvSpPr>
        <p:spPr>
          <a:xfrm>
            <a:off x="4696200"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8" name="Text Placeholder 9">
            <a:extLst>
              <a:ext uri="{FF2B5EF4-FFF2-40B4-BE49-F238E27FC236}">
                <a16:creationId xmlns:a16="http://schemas.microsoft.com/office/drawing/2014/main" id="{D1F3E494-C5D7-F64D-9D8A-DB36A8AB1B24}"/>
              </a:ext>
            </a:extLst>
          </p:cNvPr>
          <p:cNvSpPr>
            <a:spLocks noGrp="1"/>
          </p:cNvSpPr>
          <p:nvPr>
            <p:ph type="body" sz="quarter" idx="18" hasCustomPrompt="1"/>
          </p:nvPr>
        </p:nvSpPr>
        <p:spPr>
          <a:xfrm>
            <a:off x="6784858"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1977218948"/>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s page 2">
    <p:spTree>
      <p:nvGrpSpPr>
        <p:cNvPr id="1" name=""/>
        <p:cNvGrpSpPr/>
        <p:nvPr/>
      </p:nvGrpSpPr>
      <p:grpSpPr>
        <a:xfrm>
          <a:off x="0" y="0"/>
          <a:ext cx="0" cy="0"/>
          <a:chOff x="0" y="0"/>
          <a:chExt cx="0" cy="0"/>
        </a:xfrm>
      </p:grpSpPr>
      <p:sp>
        <p:nvSpPr>
          <p:cNvPr id="15" name="Shape 137">
            <a:extLst>
              <a:ext uri="{FF2B5EF4-FFF2-40B4-BE49-F238E27FC236}">
                <a16:creationId xmlns:a16="http://schemas.microsoft.com/office/drawing/2014/main" id="{C4AC650B-611A-9640-B5D3-C9DB132AEB7E}"/>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84518"/>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862474" y="2482655"/>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3492302"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6120051"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862474" y="3124819"/>
            <a:ext cx="2167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3491302" y="3124819"/>
            <a:ext cx="2161353"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6120051" y="3124819"/>
            <a:ext cx="2168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29124067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s page 3">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399"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992981"/>
          </a:xfrm>
        </p:spPr>
        <p:txBody>
          <a:bodyPr/>
          <a:lstStyle>
            <a:lvl1pPr marL="0" indent="0">
              <a:buFontTx/>
              <a:buNone/>
              <a:defRPr sz="3400" b="1" i="0">
                <a:solidFill>
                  <a:srgbClr val="25233F"/>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6EB16C26-1B54-B94B-8521-1347379F2D49}"/>
              </a:ext>
            </a:extLst>
          </p:cNvPr>
          <p:cNvSpPr/>
          <p:nvPr userDrawn="1"/>
        </p:nvSpPr>
        <p:spPr>
          <a:xfrm>
            <a:off x="528992" y="2102636"/>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8D30B9C6-576B-CC47-A54A-82F6EAFC9C45}"/>
              </a:ext>
            </a:extLst>
          </p:cNvPr>
          <p:cNvSpPr/>
          <p:nvPr userDrawn="1"/>
        </p:nvSpPr>
        <p:spPr>
          <a:xfrm>
            <a:off x="4697478" y="211775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8C71D688-D381-8943-A6D8-B8066555AEAF}"/>
              </a:ext>
            </a:extLst>
          </p:cNvPr>
          <p:cNvSpPr/>
          <p:nvPr userDrawn="1"/>
        </p:nvSpPr>
        <p:spPr>
          <a:xfrm>
            <a:off x="528992" y="442367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C50D203A-C753-AC4D-9FE1-780644D34781}"/>
              </a:ext>
            </a:extLst>
          </p:cNvPr>
          <p:cNvSpPr/>
          <p:nvPr userDrawn="1"/>
        </p:nvSpPr>
        <p:spPr>
          <a:xfrm>
            <a:off x="4697478" y="4438784"/>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DA89750A-EDDF-C247-A94E-74796EA9619D}"/>
              </a:ext>
            </a:extLst>
          </p:cNvPr>
          <p:cNvSpPr>
            <a:spLocks noGrp="1"/>
          </p:cNvSpPr>
          <p:nvPr>
            <p:ph type="body" sz="quarter" idx="11" hasCustomPrompt="1"/>
          </p:nvPr>
        </p:nvSpPr>
        <p:spPr>
          <a:xfrm>
            <a:off x="2484438"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16" name="Text Placeholder 15">
            <a:extLst>
              <a:ext uri="{FF2B5EF4-FFF2-40B4-BE49-F238E27FC236}">
                <a16:creationId xmlns:a16="http://schemas.microsoft.com/office/drawing/2014/main" id="{DDD96253-0C63-1B42-AF15-28AC6CDC6C23}"/>
              </a:ext>
            </a:extLst>
          </p:cNvPr>
          <p:cNvSpPr>
            <a:spLocks noGrp="1"/>
          </p:cNvSpPr>
          <p:nvPr>
            <p:ph type="body" sz="quarter" idx="12" hasCustomPrompt="1"/>
          </p:nvPr>
        </p:nvSpPr>
        <p:spPr>
          <a:xfrm>
            <a:off x="2484439" y="2482049"/>
            <a:ext cx="2087562" cy="1467585"/>
          </a:xfrm>
        </p:spPr>
        <p:txBody>
          <a:bodyPr/>
          <a:lstStyle>
            <a:lvl1pPr marL="0" indent="0">
              <a:lnSpc>
                <a:spcPct val="120000"/>
              </a:lnSpc>
              <a:buNone/>
              <a:defRPr sz="1800" b="0"/>
            </a:lvl1pPr>
          </a:lstStyle>
          <a:p>
            <a:pPr lvl="0"/>
            <a:r>
              <a:rPr lang="en-US" dirty="0"/>
              <a:t>Insert - body</a:t>
            </a:r>
          </a:p>
        </p:txBody>
      </p:sp>
      <p:sp>
        <p:nvSpPr>
          <p:cNvPr id="25" name="Text Placeholder 3">
            <a:extLst>
              <a:ext uri="{FF2B5EF4-FFF2-40B4-BE49-F238E27FC236}">
                <a16:creationId xmlns:a16="http://schemas.microsoft.com/office/drawing/2014/main" id="{14E2B5E3-B277-5449-A5D7-E125F75505B6}"/>
              </a:ext>
            </a:extLst>
          </p:cNvPr>
          <p:cNvSpPr>
            <a:spLocks noGrp="1"/>
          </p:cNvSpPr>
          <p:nvPr>
            <p:ph type="body" sz="quarter" idx="13" hasCustomPrompt="1"/>
          </p:nvPr>
        </p:nvSpPr>
        <p:spPr>
          <a:xfrm>
            <a:off x="6659563"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6" name="Text Placeholder 15">
            <a:extLst>
              <a:ext uri="{FF2B5EF4-FFF2-40B4-BE49-F238E27FC236}">
                <a16:creationId xmlns:a16="http://schemas.microsoft.com/office/drawing/2014/main" id="{5B79B34E-19E2-FA49-82D1-F36CCA07F174}"/>
              </a:ext>
            </a:extLst>
          </p:cNvPr>
          <p:cNvSpPr>
            <a:spLocks noGrp="1"/>
          </p:cNvSpPr>
          <p:nvPr>
            <p:ph type="body" sz="quarter" idx="14" hasCustomPrompt="1"/>
          </p:nvPr>
        </p:nvSpPr>
        <p:spPr>
          <a:xfrm>
            <a:off x="6659564" y="2482049"/>
            <a:ext cx="2087562" cy="1467585"/>
          </a:xfrm>
        </p:spPr>
        <p:txBody>
          <a:bodyPr/>
          <a:lstStyle>
            <a:lvl1pPr marL="0" indent="0">
              <a:lnSpc>
                <a:spcPct val="120000"/>
              </a:lnSpc>
              <a:buNone/>
              <a:defRPr sz="1800" b="0"/>
            </a:lvl1pPr>
          </a:lstStyle>
          <a:p>
            <a:pPr lvl="0"/>
            <a:r>
              <a:rPr lang="en-US" dirty="0"/>
              <a:t>Insert - body</a:t>
            </a:r>
          </a:p>
        </p:txBody>
      </p:sp>
      <p:sp>
        <p:nvSpPr>
          <p:cNvPr id="27" name="Text Placeholder 3">
            <a:extLst>
              <a:ext uri="{FF2B5EF4-FFF2-40B4-BE49-F238E27FC236}">
                <a16:creationId xmlns:a16="http://schemas.microsoft.com/office/drawing/2014/main" id="{875678E7-9868-AE41-8249-50500F74EABE}"/>
              </a:ext>
            </a:extLst>
          </p:cNvPr>
          <p:cNvSpPr>
            <a:spLocks noGrp="1"/>
          </p:cNvSpPr>
          <p:nvPr>
            <p:ph type="body" sz="quarter" idx="15" hasCustomPrompt="1"/>
          </p:nvPr>
        </p:nvSpPr>
        <p:spPr>
          <a:xfrm>
            <a:off x="2492951" y="4446092"/>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8" name="Text Placeholder 15">
            <a:extLst>
              <a:ext uri="{FF2B5EF4-FFF2-40B4-BE49-F238E27FC236}">
                <a16:creationId xmlns:a16="http://schemas.microsoft.com/office/drawing/2014/main" id="{3EBCC029-E0AB-3E49-BEC7-DF4F7F50C4B4}"/>
              </a:ext>
            </a:extLst>
          </p:cNvPr>
          <p:cNvSpPr>
            <a:spLocks noGrp="1"/>
          </p:cNvSpPr>
          <p:nvPr>
            <p:ph type="body" sz="quarter" idx="16" hasCustomPrompt="1"/>
          </p:nvPr>
        </p:nvSpPr>
        <p:spPr>
          <a:xfrm>
            <a:off x="2492952" y="4810640"/>
            <a:ext cx="2087562" cy="1467585"/>
          </a:xfrm>
        </p:spPr>
        <p:txBody>
          <a:bodyPr/>
          <a:lstStyle>
            <a:lvl1pPr marL="0" indent="0">
              <a:lnSpc>
                <a:spcPct val="120000"/>
              </a:lnSpc>
              <a:buNone/>
              <a:defRPr sz="1800" b="0"/>
            </a:lvl1pPr>
          </a:lstStyle>
          <a:p>
            <a:pPr lvl="0"/>
            <a:r>
              <a:rPr lang="en-US" dirty="0"/>
              <a:t>Insert - body</a:t>
            </a:r>
          </a:p>
        </p:txBody>
      </p:sp>
      <p:sp>
        <p:nvSpPr>
          <p:cNvPr id="29" name="Text Placeholder 3">
            <a:extLst>
              <a:ext uri="{FF2B5EF4-FFF2-40B4-BE49-F238E27FC236}">
                <a16:creationId xmlns:a16="http://schemas.microsoft.com/office/drawing/2014/main" id="{91ABD544-2403-2F4D-8563-28C376AD79F8}"/>
              </a:ext>
            </a:extLst>
          </p:cNvPr>
          <p:cNvSpPr>
            <a:spLocks noGrp="1"/>
          </p:cNvSpPr>
          <p:nvPr>
            <p:ph type="body" sz="quarter" idx="17" hasCustomPrompt="1"/>
          </p:nvPr>
        </p:nvSpPr>
        <p:spPr>
          <a:xfrm>
            <a:off x="6661151" y="4438784"/>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30" name="Text Placeholder 15">
            <a:extLst>
              <a:ext uri="{FF2B5EF4-FFF2-40B4-BE49-F238E27FC236}">
                <a16:creationId xmlns:a16="http://schemas.microsoft.com/office/drawing/2014/main" id="{84CA3FB0-445D-C746-AD53-0B7CFD7C2DE9}"/>
              </a:ext>
            </a:extLst>
          </p:cNvPr>
          <p:cNvSpPr>
            <a:spLocks noGrp="1"/>
          </p:cNvSpPr>
          <p:nvPr>
            <p:ph type="body" sz="quarter" idx="18" hasCustomPrompt="1"/>
          </p:nvPr>
        </p:nvSpPr>
        <p:spPr>
          <a:xfrm>
            <a:off x="6661152" y="4803332"/>
            <a:ext cx="2087562" cy="1467585"/>
          </a:xfrm>
        </p:spPr>
        <p:txBody>
          <a:bodyPr/>
          <a:lstStyle>
            <a:lvl1pPr marL="0" indent="0">
              <a:lnSpc>
                <a:spcPct val="120000"/>
              </a:lnSpc>
              <a:buNone/>
              <a:defRPr sz="1800" b="0"/>
            </a:lvl1pPr>
          </a:lstStyle>
          <a:p>
            <a:pPr lvl="0"/>
            <a:r>
              <a:rPr lang="en-US" dirty="0"/>
              <a:t>Insert - body</a:t>
            </a:r>
          </a:p>
        </p:txBody>
      </p:sp>
    </p:spTree>
    <p:extLst>
      <p:ext uri="{BB962C8B-B14F-4D97-AF65-F5344CB8AC3E}">
        <p14:creationId xmlns:p14="http://schemas.microsoft.com/office/powerpoint/2010/main" val="83883497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25C63791-DD6A-6248-95BA-0F627C7959C0}"/>
              </a:ext>
            </a:extLst>
          </p:cNvPr>
          <p:cNvSpPr/>
          <p:nvPr userDrawn="1"/>
        </p:nvSpPr>
        <p:spPr>
          <a:xfrm>
            <a:off x="702546" y="2802173"/>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E08F78AB-6A8F-2742-A3CC-34CABB5CC20F}"/>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F2CB7D00-42E3-BF41-B959-B1447C31D1D1}"/>
              </a:ext>
            </a:extLst>
          </p:cNvPr>
          <p:cNvSpPr/>
          <p:nvPr userDrawn="1"/>
        </p:nvSpPr>
        <p:spPr>
          <a:xfrm>
            <a:off x="6890420" y="2792985"/>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D08C2C58-E630-F348-8353-B9EFC9A85E2D}"/>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 Placeholder 9">
            <a:extLst>
              <a:ext uri="{FF2B5EF4-FFF2-40B4-BE49-F238E27FC236}">
                <a16:creationId xmlns:a16="http://schemas.microsoft.com/office/drawing/2014/main" id="{DAEC5A1A-1635-0A42-AF2F-84C991D53EFD}"/>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9" name="Text Placeholder 16">
            <a:extLst>
              <a:ext uri="{FF2B5EF4-FFF2-40B4-BE49-F238E27FC236}">
                <a16:creationId xmlns:a16="http://schemas.microsoft.com/office/drawing/2014/main" id="{D9E005A7-A152-E94D-8146-9BC40E6B4DDF}"/>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3" name="Text Placeholder 16">
            <a:extLst>
              <a:ext uri="{FF2B5EF4-FFF2-40B4-BE49-F238E27FC236}">
                <a16:creationId xmlns:a16="http://schemas.microsoft.com/office/drawing/2014/main" id="{3A01B35B-3F26-7641-89AA-760B1719EC4C}"/>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
        <p:nvSpPr>
          <p:cNvPr id="24" name="TextBox 23">
            <a:extLst>
              <a:ext uri="{FF2B5EF4-FFF2-40B4-BE49-F238E27FC236}">
                <a16:creationId xmlns:a16="http://schemas.microsoft.com/office/drawing/2014/main" id="{A0ECB6A0-DA0E-F64A-848E-28B88D566D32}"/>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Tree>
    <p:extLst>
      <p:ext uri="{BB962C8B-B14F-4D97-AF65-F5344CB8AC3E}">
        <p14:creationId xmlns:p14="http://schemas.microsoft.com/office/powerpoint/2010/main" val="167727590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906BE840-FDFA-D549-99D9-5B513854ECE3}"/>
              </a:ext>
            </a:extLst>
          </p:cNvPr>
          <p:cNvSpPr/>
          <p:nvPr userDrawn="1"/>
        </p:nvSpPr>
        <p:spPr>
          <a:xfrm>
            <a:off x="6583043" y="2856508"/>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553F85EB-DBE7-2E49-89CD-A68822D9C9A9}"/>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5" name="TextBox 14">
            <a:extLst>
              <a:ext uri="{FF2B5EF4-FFF2-40B4-BE49-F238E27FC236}">
                <a16:creationId xmlns:a16="http://schemas.microsoft.com/office/drawing/2014/main" id="{1642CC32-B9E9-144B-8B20-4EDD9EE7F2B8}"/>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FBAAC42-1093-6E42-A703-390FEB94CBE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6" name="Text Placeholder 16">
            <a:extLst>
              <a:ext uri="{FF2B5EF4-FFF2-40B4-BE49-F238E27FC236}">
                <a16:creationId xmlns:a16="http://schemas.microsoft.com/office/drawing/2014/main" id="{B25463AC-7B01-094D-BDA1-DC1BFF16A977}"/>
              </a:ext>
            </a:extLst>
          </p:cNvPr>
          <p:cNvSpPr>
            <a:spLocks noGrp="1"/>
          </p:cNvSpPr>
          <p:nvPr>
            <p:ph type="body" sz="quarter" idx="15" hasCustomPrompt="1"/>
          </p:nvPr>
        </p:nvSpPr>
        <p:spPr>
          <a:xfrm>
            <a:off x="6696466" y="3705785"/>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9" name="Text Placeholder 16">
            <a:extLst>
              <a:ext uri="{FF2B5EF4-FFF2-40B4-BE49-F238E27FC236}">
                <a16:creationId xmlns:a16="http://schemas.microsoft.com/office/drawing/2014/main" id="{03B76C55-A93D-E94D-952E-90B60E535951}"/>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9DDEBE8-69CB-684D-8843-AC589F7F8BD4}"/>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3936181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E4862014-EB08-1A4F-9BF3-D9AD5594CEC6}"/>
              </a:ext>
            </a:extLst>
          </p:cNvPr>
          <p:cNvSpPr/>
          <p:nvPr userDrawn="1"/>
        </p:nvSpPr>
        <p:spPr>
          <a:xfrm>
            <a:off x="395669" y="2876196"/>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Text Placeholder 9">
            <a:extLst>
              <a:ext uri="{FF2B5EF4-FFF2-40B4-BE49-F238E27FC236}">
                <a16:creationId xmlns:a16="http://schemas.microsoft.com/office/drawing/2014/main" id="{F3E6F2F3-8AE9-8F44-ADBC-70FEE55EAC64}"/>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Box 14">
            <a:extLst>
              <a:ext uri="{FF2B5EF4-FFF2-40B4-BE49-F238E27FC236}">
                <a16:creationId xmlns:a16="http://schemas.microsoft.com/office/drawing/2014/main" id="{607F3BE7-159D-C945-BEA5-7E33B55F5A99}"/>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8669D9A-0893-0443-9158-A5D90B7E782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9" name="Text Placeholder 16">
            <a:extLst>
              <a:ext uri="{FF2B5EF4-FFF2-40B4-BE49-F238E27FC236}">
                <a16:creationId xmlns:a16="http://schemas.microsoft.com/office/drawing/2014/main" id="{B8D2B5F7-8ECD-6441-9470-BFE49B42D583}"/>
              </a:ext>
            </a:extLst>
          </p:cNvPr>
          <p:cNvSpPr>
            <a:spLocks noGrp="1"/>
          </p:cNvSpPr>
          <p:nvPr>
            <p:ph type="body" sz="quarter" idx="14" hasCustomPrompt="1"/>
          </p:nvPr>
        </p:nvSpPr>
        <p:spPr>
          <a:xfrm>
            <a:off x="508818" y="3728443"/>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4" name="Text Placeholder 16">
            <a:extLst>
              <a:ext uri="{FF2B5EF4-FFF2-40B4-BE49-F238E27FC236}">
                <a16:creationId xmlns:a16="http://schemas.microsoft.com/office/drawing/2014/main" id="{07FAD99E-491B-EF40-94B0-BC27CED17732}"/>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6B8386A-6642-8C4D-9AD1-6E0736CC36F7}"/>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9637889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ounter gallery link">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gallery title</a:t>
            </a:r>
          </a:p>
        </p:txBody>
      </p:sp>
    </p:spTree>
    <p:extLst>
      <p:ext uri="{BB962C8B-B14F-4D97-AF65-F5344CB8AC3E}">
        <p14:creationId xmlns:p14="http://schemas.microsoft.com/office/powerpoint/2010/main" val="2248009957"/>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ounter video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3318A-3A14-A749-A782-3677CFD8B6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2833" y="1092241"/>
            <a:ext cx="374317" cy="374317"/>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video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7" y="1634592"/>
            <a:ext cx="7451863" cy="4191673"/>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71D5EAFA-CE16-8F48-B836-34A7407763C5}"/>
              </a:ext>
            </a:extLst>
          </p:cNvPr>
          <p:cNvGrpSpPr/>
          <p:nvPr userDrawn="1"/>
        </p:nvGrpSpPr>
        <p:grpSpPr>
          <a:xfrm>
            <a:off x="395288" y="6073323"/>
            <a:ext cx="2079653" cy="283221"/>
            <a:chOff x="395288" y="6073323"/>
            <a:chExt cx="2079653" cy="283221"/>
          </a:xfrm>
        </p:grpSpPr>
        <p:grpSp>
          <p:nvGrpSpPr>
            <p:cNvPr id="19" name="Group 18">
              <a:extLst>
                <a:ext uri="{FF2B5EF4-FFF2-40B4-BE49-F238E27FC236}">
                  <a16:creationId xmlns:a16="http://schemas.microsoft.com/office/drawing/2014/main" id="{56B59F56-2A52-9E4B-9F27-69B2D8416B0D}"/>
                </a:ext>
              </a:extLst>
            </p:cNvPr>
            <p:cNvGrpSpPr/>
            <p:nvPr userDrawn="1"/>
          </p:nvGrpSpPr>
          <p:grpSpPr>
            <a:xfrm>
              <a:off x="395288" y="6073323"/>
              <a:ext cx="2079653" cy="283221"/>
              <a:chOff x="395288" y="6073323"/>
              <a:chExt cx="2079653" cy="283221"/>
            </a:xfrm>
          </p:grpSpPr>
          <p:grpSp>
            <p:nvGrpSpPr>
              <p:cNvPr id="22" name="Group 21">
                <a:extLst>
                  <a:ext uri="{FF2B5EF4-FFF2-40B4-BE49-F238E27FC236}">
                    <a16:creationId xmlns:a16="http://schemas.microsoft.com/office/drawing/2014/main" id="{E263EAB8-01E5-B245-9F56-F705EF989EF2}"/>
                  </a:ext>
                </a:extLst>
              </p:cNvPr>
              <p:cNvGrpSpPr/>
              <p:nvPr userDrawn="1"/>
            </p:nvGrpSpPr>
            <p:grpSpPr>
              <a:xfrm>
                <a:off x="395288" y="6073323"/>
                <a:ext cx="2079653" cy="283221"/>
                <a:chOff x="2506068" y="6091812"/>
                <a:chExt cx="2079653" cy="283221"/>
              </a:xfrm>
              <a:solidFill>
                <a:srgbClr val="4EB7A0"/>
              </a:solidFill>
            </p:grpSpPr>
            <p:sp>
              <p:nvSpPr>
                <p:cNvPr id="24" name="Oval 23">
                  <a:extLst>
                    <a:ext uri="{FF2B5EF4-FFF2-40B4-BE49-F238E27FC236}">
                      <a16:creationId xmlns:a16="http://schemas.microsoft.com/office/drawing/2014/main" id="{AFD9B71C-9E17-B84A-8EC6-FCC2EA6B695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B5EB7512-B44F-9C4F-ADFF-5F85E34EC3CE}"/>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3" name="Rectangle 22">
                <a:extLst>
                  <a:ext uri="{FF2B5EF4-FFF2-40B4-BE49-F238E27FC236}">
                    <a16:creationId xmlns:a16="http://schemas.microsoft.com/office/drawing/2014/main" id="{EFDD4B94-A939-E84E-8F51-95CABDA74085}"/>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id="{F37EA116-D508-BC4D-A097-6197E1575DC2}"/>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grpSp>
      <p:sp>
        <p:nvSpPr>
          <p:cNvPr id="27" name="Rectangle 26">
            <a:extLst>
              <a:ext uri="{FF2B5EF4-FFF2-40B4-BE49-F238E27FC236}">
                <a16:creationId xmlns:a16="http://schemas.microsoft.com/office/drawing/2014/main" id="{491B02E9-2FCF-864E-9E95-8FF42D203985}"/>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3669835"/>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utcomes 1">
    <p:spTree>
      <p:nvGrpSpPr>
        <p:cNvPr id="1" name=""/>
        <p:cNvGrpSpPr/>
        <p:nvPr/>
      </p:nvGrpSpPr>
      <p:grpSpPr>
        <a:xfrm>
          <a:off x="0" y="0"/>
          <a:ext cx="0" cy="0"/>
          <a:chOff x="0" y="0"/>
          <a:chExt cx="0" cy="0"/>
        </a:xfrm>
      </p:grpSpPr>
      <p:sp>
        <p:nvSpPr>
          <p:cNvPr id="24" name="Shape 137">
            <a:extLst>
              <a:ext uri="{FF2B5EF4-FFF2-40B4-BE49-F238E27FC236}">
                <a16:creationId xmlns:a16="http://schemas.microsoft.com/office/drawing/2014/main" id="{CC1D60DB-C367-6F4F-A854-03F9E3109783}"/>
              </a:ext>
            </a:extLst>
          </p:cNvPr>
          <p:cNvSpPr>
            <a:spLocks noChangeAspect="1"/>
          </p:cNvSpPr>
          <p:nvPr userDrawn="1"/>
        </p:nvSpPr>
        <p:spPr>
          <a:xfrm>
            <a:off x="-1767807" y="-1263731"/>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5290496" cy="1595198"/>
          </a:xfrm>
        </p:spPr>
        <p:txBody>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3400" b="1" i="0">
                <a:solidFill>
                  <a:schemeClr val="bg1"/>
                </a:solidFill>
                <a:latin typeface="Century Gothic" panose="020B0502020202020204" pitchFamily="34" charset="0"/>
              </a:defRPr>
            </a:lvl1pPr>
          </a:lstStyle>
          <a:p>
            <a:pPr lvl="0"/>
            <a:r>
              <a:rPr lang="en-US" dirty="0"/>
              <a:t>Insert - title</a:t>
            </a:r>
            <a:br>
              <a:rPr lang="en-US" dirty="0"/>
            </a:br>
            <a:r>
              <a:rPr lang="en-US" dirty="0"/>
              <a:t>Insert - title </a:t>
            </a:r>
            <a:br>
              <a:rPr lang="en-US" dirty="0"/>
            </a:br>
            <a:r>
              <a:rPr lang="en-US" dirty="0"/>
              <a:t>Insert - title</a:t>
            </a:r>
          </a:p>
        </p:txBody>
      </p:sp>
      <p:sp>
        <p:nvSpPr>
          <p:cNvPr id="15" name="Text Placeholder 14">
            <a:extLst>
              <a:ext uri="{FF2B5EF4-FFF2-40B4-BE49-F238E27FC236}">
                <a16:creationId xmlns:a16="http://schemas.microsoft.com/office/drawing/2014/main" id="{7E047AF0-A8F5-344A-B079-2D79F8A345B3}"/>
              </a:ext>
            </a:extLst>
          </p:cNvPr>
          <p:cNvSpPr>
            <a:spLocks noGrp="1"/>
          </p:cNvSpPr>
          <p:nvPr>
            <p:ph type="body" sz="quarter" idx="12" hasCustomPrompt="1"/>
          </p:nvPr>
        </p:nvSpPr>
        <p:spPr>
          <a:xfrm>
            <a:off x="349946" y="2850835"/>
            <a:ext cx="3542323" cy="354852"/>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Learning Outcomes</a:t>
            </a:r>
          </a:p>
        </p:txBody>
      </p:sp>
      <p:grpSp>
        <p:nvGrpSpPr>
          <p:cNvPr id="26" name="Group 162" descr="Gruppieren 2">
            <a:extLst>
              <a:ext uri="{FF2B5EF4-FFF2-40B4-BE49-F238E27FC236}">
                <a16:creationId xmlns:a16="http://schemas.microsoft.com/office/drawing/2014/main" id="{F695091D-C94E-BB4C-AADD-11B8D32AC5CF}"/>
              </a:ext>
            </a:extLst>
          </p:cNvPr>
          <p:cNvGrpSpPr/>
          <p:nvPr userDrawn="1"/>
        </p:nvGrpSpPr>
        <p:grpSpPr>
          <a:xfrm>
            <a:off x="277041" y="3573435"/>
            <a:ext cx="1501076" cy="1539185"/>
            <a:chOff x="939242" y="252757"/>
            <a:chExt cx="3002151" cy="3078367"/>
          </a:xfrm>
        </p:grpSpPr>
        <p:sp>
          <p:nvSpPr>
            <p:cNvPr id="27" name="Shape 159" descr="Bogen 22">
              <a:extLst>
                <a:ext uri="{FF2B5EF4-FFF2-40B4-BE49-F238E27FC236}">
                  <a16:creationId xmlns:a16="http://schemas.microsoft.com/office/drawing/2014/main" id="{04107593-A4B7-8742-A726-3D6F0BB61F30}"/>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29" name="Shape 161" descr="Textfeld 25">
              <a:extLst>
                <a:ext uri="{FF2B5EF4-FFF2-40B4-BE49-F238E27FC236}">
                  <a16:creationId xmlns:a16="http://schemas.microsoft.com/office/drawing/2014/main" id="{C4590EA0-2AE7-4646-ABEB-A0A9B795C7F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grpSp>
        <p:nvGrpSpPr>
          <p:cNvPr id="30" name="Group 166" descr="Gruppieren 2">
            <a:extLst>
              <a:ext uri="{FF2B5EF4-FFF2-40B4-BE49-F238E27FC236}">
                <a16:creationId xmlns:a16="http://schemas.microsoft.com/office/drawing/2014/main" id="{9C5A99C5-AB29-224C-B896-72947DF121F1}"/>
              </a:ext>
            </a:extLst>
          </p:cNvPr>
          <p:cNvGrpSpPr/>
          <p:nvPr userDrawn="1"/>
        </p:nvGrpSpPr>
        <p:grpSpPr>
          <a:xfrm>
            <a:off x="3019628" y="3524348"/>
            <a:ext cx="1501076" cy="1539185"/>
            <a:chOff x="939242" y="252757"/>
            <a:chExt cx="3002151" cy="3078367"/>
          </a:xfrm>
        </p:grpSpPr>
        <p:sp>
          <p:nvSpPr>
            <p:cNvPr id="31" name="Shape 163" descr="Bogen 22">
              <a:extLst>
                <a:ext uri="{FF2B5EF4-FFF2-40B4-BE49-F238E27FC236}">
                  <a16:creationId xmlns:a16="http://schemas.microsoft.com/office/drawing/2014/main" id="{35F9703A-8393-BF43-95F9-31839D62A84A}"/>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3" name="Shape 165" descr="Textfeld 25">
              <a:extLst>
                <a:ext uri="{FF2B5EF4-FFF2-40B4-BE49-F238E27FC236}">
                  <a16:creationId xmlns:a16="http://schemas.microsoft.com/office/drawing/2014/main" id="{7BBDC170-74B7-5442-AC83-6E8039A82501}"/>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34" name="Group 170" descr="Gruppieren 2">
            <a:extLst>
              <a:ext uri="{FF2B5EF4-FFF2-40B4-BE49-F238E27FC236}">
                <a16:creationId xmlns:a16="http://schemas.microsoft.com/office/drawing/2014/main" id="{C910D854-E955-3F43-B13A-B6E0FB045150}"/>
              </a:ext>
            </a:extLst>
          </p:cNvPr>
          <p:cNvGrpSpPr/>
          <p:nvPr userDrawn="1"/>
        </p:nvGrpSpPr>
        <p:grpSpPr>
          <a:xfrm>
            <a:off x="5774315" y="3524348"/>
            <a:ext cx="1501076" cy="1539185"/>
            <a:chOff x="939242" y="252757"/>
            <a:chExt cx="3002151" cy="3078367"/>
          </a:xfrm>
        </p:grpSpPr>
        <p:sp>
          <p:nvSpPr>
            <p:cNvPr id="35" name="Shape 167" descr="Bogen 22">
              <a:extLst>
                <a:ext uri="{FF2B5EF4-FFF2-40B4-BE49-F238E27FC236}">
                  <a16:creationId xmlns:a16="http://schemas.microsoft.com/office/drawing/2014/main" id="{8A26A8DD-AB09-9E44-8016-F1B0E7CC1585}"/>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7" name="Shape 169" descr="Textfeld 25">
              <a:extLst>
                <a:ext uri="{FF2B5EF4-FFF2-40B4-BE49-F238E27FC236}">
                  <a16:creationId xmlns:a16="http://schemas.microsoft.com/office/drawing/2014/main" id="{82A4558E-836E-ED44-ACC4-0A253863F830}"/>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sp>
        <p:nvSpPr>
          <p:cNvPr id="54" name="Text Placeholder 6">
            <a:extLst>
              <a:ext uri="{FF2B5EF4-FFF2-40B4-BE49-F238E27FC236}">
                <a16:creationId xmlns:a16="http://schemas.microsoft.com/office/drawing/2014/main" id="{E9BF9D71-92B7-8F44-B087-A2B5E1372502}"/>
              </a:ext>
            </a:extLst>
          </p:cNvPr>
          <p:cNvSpPr>
            <a:spLocks noGrp="1"/>
          </p:cNvSpPr>
          <p:nvPr>
            <p:ph type="body" sz="quarter" idx="13" hasCustomPrompt="1"/>
          </p:nvPr>
        </p:nvSpPr>
        <p:spPr>
          <a:xfrm>
            <a:off x="668137"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5" name="Text Placeholder 6">
            <a:extLst>
              <a:ext uri="{FF2B5EF4-FFF2-40B4-BE49-F238E27FC236}">
                <a16:creationId xmlns:a16="http://schemas.microsoft.com/office/drawing/2014/main" id="{31DDC06D-C17D-F740-88A3-DFC765EEADCD}"/>
              </a:ext>
            </a:extLst>
          </p:cNvPr>
          <p:cNvSpPr>
            <a:spLocks noGrp="1"/>
          </p:cNvSpPr>
          <p:nvPr>
            <p:ph type="body" sz="quarter" idx="14" hasCustomPrompt="1"/>
          </p:nvPr>
        </p:nvSpPr>
        <p:spPr>
          <a:xfrm>
            <a:off x="3375080"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6" name="Text Placeholder 6">
            <a:extLst>
              <a:ext uri="{FF2B5EF4-FFF2-40B4-BE49-F238E27FC236}">
                <a16:creationId xmlns:a16="http://schemas.microsoft.com/office/drawing/2014/main" id="{9AB475DC-1DD7-7C46-8AB4-F3FDC42E0B3E}"/>
              </a:ext>
            </a:extLst>
          </p:cNvPr>
          <p:cNvSpPr>
            <a:spLocks noGrp="1"/>
          </p:cNvSpPr>
          <p:nvPr>
            <p:ph type="body" sz="quarter" idx="15" hasCustomPrompt="1"/>
          </p:nvPr>
        </p:nvSpPr>
        <p:spPr>
          <a:xfrm>
            <a:off x="6126745" y="3819178"/>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Tree>
    <p:extLst>
      <p:ext uri="{BB962C8B-B14F-4D97-AF65-F5344CB8AC3E}">
        <p14:creationId xmlns:p14="http://schemas.microsoft.com/office/powerpoint/2010/main" val="77121464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ounter activity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26E88-591A-5A48-9608-6CF55CA8A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activity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0746165B-FD5E-D142-B209-0F421515942D}"/>
              </a:ext>
            </a:extLst>
          </p:cNvPr>
          <p:cNvGrpSpPr/>
          <p:nvPr userDrawn="1"/>
        </p:nvGrpSpPr>
        <p:grpSpPr>
          <a:xfrm>
            <a:off x="395288" y="6073323"/>
            <a:ext cx="2079653" cy="283221"/>
            <a:chOff x="395288" y="6073323"/>
            <a:chExt cx="2079653" cy="283221"/>
          </a:xfrm>
        </p:grpSpPr>
        <p:grpSp>
          <p:nvGrpSpPr>
            <p:cNvPr id="26" name="Group 25">
              <a:extLst>
                <a:ext uri="{FF2B5EF4-FFF2-40B4-BE49-F238E27FC236}">
                  <a16:creationId xmlns:a16="http://schemas.microsoft.com/office/drawing/2014/main" id="{1A07B9E0-7E2D-E542-8AA9-D66E50376C42}"/>
                </a:ext>
              </a:extLst>
            </p:cNvPr>
            <p:cNvGrpSpPr/>
            <p:nvPr userDrawn="1"/>
          </p:nvGrpSpPr>
          <p:grpSpPr>
            <a:xfrm>
              <a:off x="395288" y="6073323"/>
              <a:ext cx="2079653" cy="283221"/>
              <a:chOff x="395288" y="6073323"/>
              <a:chExt cx="2079653" cy="283221"/>
            </a:xfrm>
          </p:grpSpPr>
          <p:grpSp>
            <p:nvGrpSpPr>
              <p:cNvPr id="27" name="Group 26">
                <a:extLst>
                  <a:ext uri="{FF2B5EF4-FFF2-40B4-BE49-F238E27FC236}">
                    <a16:creationId xmlns:a16="http://schemas.microsoft.com/office/drawing/2014/main" id="{E3154BD2-E823-AE40-8A78-1FB9A1E8DC56}"/>
                  </a:ext>
                </a:extLst>
              </p:cNvPr>
              <p:cNvGrpSpPr/>
              <p:nvPr userDrawn="1"/>
            </p:nvGrpSpPr>
            <p:grpSpPr>
              <a:xfrm>
                <a:off x="395288" y="6073323"/>
                <a:ext cx="2079653" cy="283221"/>
                <a:chOff x="2506068" y="6091812"/>
                <a:chExt cx="2079653" cy="283221"/>
              </a:xfrm>
              <a:solidFill>
                <a:srgbClr val="4EB7A0"/>
              </a:solidFill>
            </p:grpSpPr>
            <p:sp>
              <p:nvSpPr>
                <p:cNvPr id="29" name="Oval 28">
                  <a:extLst>
                    <a:ext uri="{FF2B5EF4-FFF2-40B4-BE49-F238E27FC236}">
                      <a16:creationId xmlns:a16="http://schemas.microsoft.com/office/drawing/2014/main" id="{C2E7A077-99F2-3F45-BA4A-9E2BF4963469}"/>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AA1850DF-4484-9842-B4AA-47277E070CE2}"/>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8" name="Rectangle 27">
                <a:extLst>
                  <a:ext uri="{FF2B5EF4-FFF2-40B4-BE49-F238E27FC236}">
                    <a16:creationId xmlns:a16="http://schemas.microsoft.com/office/drawing/2014/main" id="{F0CAAFDE-C1C2-0F4E-A140-8DA2DBEDADF8}"/>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31" name="TextBox 30">
              <a:extLst>
                <a:ext uri="{FF2B5EF4-FFF2-40B4-BE49-F238E27FC236}">
                  <a16:creationId xmlns:a16="http://schemas.microsoft.com/office/drawing/2014/main" id="{AE89B730-CC01-F24D-AFF6-2AC3322A630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ACTIVITY</a:t>
              </a:r>
            </a:p>
          </p:txBody>
        </p:sp>
      </p:grpSp>
      <p:sp>
        <p:nvSpPr>
          <p:cNvPr id="32" name="Rectangle 31">
            <a:extLst>
              <a:ext uri="{FF2B5EF4-FFF2-40B4-BE49-F238E27FC236}">
                <a16:creationId xmlns:a16="http://schemas.microsoft.com/office/drawing/2014/main" id="{C0E8D520-8FC3-1543-AD2D-9201B53F2EAE}"/>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025105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activity sheets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6090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1000702"/>
            <a:ext cx="5296060" cy="94335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Student/activity</a:t>
            </a:r>
          </a:p>
        </p:txBody>
      </p:sp>
      <p:sp>
        <p:nvSpPr>
          <p:cNvPr id="3" name="Rectangle 2">
            <a:extLst>
              <a:ext uri="{FF2B5EF4-FFF2-40B4-BE49-F238E27FC236}">
                <a16:creationId xmlns:a16="http://schemas.microsoft.com/office/drawing/2014/main" id="{12CB7DDE-D470-2E4A-B1D5-7BDEF625B5A6}"/>
              </a:ext>
            </a:extLst>
          </p:cNvPr>
          <p:cNvSpPr>
            <a:spLocks noChangeAspect="1"/>
          </p:cNvSpPr>
          <p:nvPr userDrawn="1"/>
        </p:nvSpPr>
        <p:spPr>
          <a:xfrm>
            <a:off x="395289"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30DCA50E-B617-0947-89AE-0A6F587BF583}"/>
              </a:ext>
            </a:extLst>
          </p:cNvPr>
          <p:cNvSpPr>
            <a:spLocks noChangeAspect="1"/>
          </p:cNvSpPr>
          <p:nvPr userDrawn="1"/>
        </p:nvSpPr>
        <p:spPr>
          <a:xfrm>
            <a:off x="3816433"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7579741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tandard page 2">
    <p:spTree>
      <p:nvGrpSpPr>
        <p:cNvPr id="1" name=""/>
        <p:cNvGrpSpPr/>
        <p:nvPr/>
      </p:nvGrpSpPr>
      <p:grpSpPr>
        <a:xfrm>
          <a:off x="0" y="0"/>
          <a:ext cx="0" cy="0"/>
          <a:chOff x="0" y="0"/>
          <a:chExt cx="0" cy="0"/>
        </a:xfrm>
      </p:grpSpPr>
      <p:sp>
        <p:nvSpPr>
          <p:cNvPr id="7" name="Shape 210">
            <a:extLst>
              <a:ext uri="{FF2B5EF4-FFF2-40B4-BE49-F238E27FC236}">
                <a16:creationId xmlns:a16="http://schemas.microsoft.com/office/drawing/2014/main" id="{3DADD7AA-5163-B64F-8069-915E52548D8B}"/>
              </a:ext>
            </a:extLst>
          </p:cNvPr>
          <p:cNvSpPr/>
          <p:nvPr userDrawn="1"/>
        </p:nvSpPr>
        <p:spPr>
          <a:xfrm>
            <a:off x="-2462890" y="-2587279"/>
            <a:ext cx="8459929" cy="8459927"/>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 Placeholder 16">
            <a:extLst>
              <a:ext uri="{FF2B5EF4-FFF2-40B4-BE49-F238E27FC236}">
                <a16:creationId xmlns:a16="http://schemas.microsoft.com/office/drawing/2014/main" id="{21FECE8D-0AC1-F842-96D6-5247CA0175BB}"/>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title</a:t>
            </a:r>
          </a:p>
        </p:txBody>
      </p:sp>
      <p:sp>
        <p:nvSpPr>
          <p:cNvPr id="12" name="Text Placeholder 16">
            <a:extLst>
              <a:ext uri="{FF2B5EF4-FFF2-40B4-BE49-F238E27FC236}">
                <a16:creationId xmlns:a16="http://schemas.microsoft.com/office/drawing/2014/main" id="{27FCF3A7-5046-D948-882C-53D96DD40AED}"/>
              </a:ext>
            </a:extLst>
          </p:cNvPr>
          <p:cNvSpPr>
            <a:spLocks noGrp="1"/>
          </p:cNvSpPr>
          <p:nvPr>
            <p:ph type="body" sz="quarter" idx="11" hasCustomPrompt="1"/>
          </p:nvPr>
        </p:nvSpPr>
        <p:spPr>
          <a:xfrm>
            <a:off x="364153" y="2421934"/>
            <a:ext cx="5296060" cy="650074"/>
          </a:xfrm>
        </p:spPr>
        <p:txBody>
          <a:bodyPr/>
          <a:lstStyle>
            <a:lvl1pPr marL="0" indent="0">
              <a:buFontTx/>
              <a:buNone/>
              <a:defRPr sz="2400" b="1" i="0">
                <a:solidFill>
                  <a:schemeClr val="tx1"/>
                </a:solidFill>
                <a:latin typeface="Century Gothic" panose="020B0502020202020204" pitchFamily="34" charset="0"/>
              </a:defRPr>
            </a:lvl1pPr>
          </a:lstStyle>
          <a:p>
            <a:pPr lvl="0"/>
            <a:r>
              <a:rPr lang="en-US" dirty="0"/>
              <a:t>Insert</a:t>
            </a:r>
          </a:p>
        </p:txBody>
      </p:sp>
    </p:spTree>
    <p:extLst>
      <p:ext uri="{BB962C8B-B14F-4D97-AF65-F5344CB8AC3E}">
        <p14:creationId xmlns:p14="http://schemas.microsoft.com/office/powerpoint/2010/main" val="255253352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73841"/>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Box 10">
            <a:extLst>
              <a:ext uri="{FF2B5EF4-FFF2-40B4-BE49-F238E27FC236}">
                <a16:creationId xmlns:a16="http://schemas.microsoft.com/office/drawing/2014/main" id="{FC0BE9DA-46D1-6F40-A5AF-8DDB397B75FC}"/>
              </a:ext>
            </a:extLst>
          </p:cNvPr>
          <p:cNvSpPr txBox="1"/>
          <p:nvPr userDrawn="1"/>
        </p:nvSpPr>
        <p:spPr>
          <a:xfrm>
            <a:off x="363538" y="1172036"/>
            <a:ext cx="511491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rgbClr val="25233F"/>
                </a:solidFill>
                <a:effectLst/>
                <a:uFillTx/>
                <a:latin typeface="Century Gothic" panose="020B0502020202020204" pitchFamily="34" charset="0"/>
                <a:ea typeface="+mj-ea"/>
                <a:cs typeface="+mj-cs"/>
                <a:sym typeface="Calibri"/>
              </a:rPr>
              <a:t>Image credits</a:t>
            </a: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363538" y="6407479"/>
            <a:ext cx="762362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All other images are courtesy of Encounter Edu</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48120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8" name="Shape 210">
            <a:extLst>
              <a:ext uri="{FF2B5EF4-FFF2-40B4-BE49-F238E27FC236}">
                <a16:creationId xmlns:a16="http://schemas.microsoft.com/office/drawing/2014/main" id="{B7C66D5F-8250-4641-A405-C4E53849B313}"/>
              </a:ext>
            </a:extLst>
          </p:cNvPr>
          <p:cNvSpPr/>
          <p:nvPr userDrawn="1"/>
        </p:nvSpPr>
        <p:spPr>
          <a:xfrm>
            <a:off x="924280" y="2139397"/>
            <a:ext cx="2545835" cy="2545958"/>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6" name="TextBox 5">
            <a:extLst>
              <a:ext uri="{FF2B5EF4-FFF2-40B4-BE49-F238E27FC236}">
                <a16:creationId xmlns:a16="http://schemas.microsoft.com/office/drawing/2014/main" id="{3069CA30-9EB4-1F4C-B41C-2236F19BEAC1}"/>
              </a:ext>
            </a:extLst>
          </p:cNvPr>
          <p:cNvSpPr txBox="1"/>
          <p:nvPr userDrawn="1"/>
        </p:nvSpPr>
        <p:spPr>
          <a:xfrm>
            <a:off x="4035451" y="3089211"/>
            <a:ext cx="4487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solidFill>
                <a:effectLst/>
                <a:uFillTx/>
                <a:latin typeface="Century Gothic" panose="020B0502020202020204" pitchFamily="34" charset="0"/>
                <a:ea typeface="+mj-ea"/>
                <a:cs typeface="+mj-cs"/>
                <a:sym typeface="Calibri"/>
              </a:rPr>
              <a:t>Click through to master slide, to copy and paste element.</a:t>
            </a:r>
          </a:p>
        </p:txBody>
      </p:sp>
    </p:spTree>
    <p:extLst>
      <p:ext uri="{BB962C8B-B14F-4D97-AF65-F5344CB8AC3E}">
        <p14:creationId xmlns:p14="http://schemas.microsoft.com/office/powerpoint/2010/main" val="37553842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pic>
        <p:nvPicPr>
          <p:cNvPr id="8" name="Picture 7">
            <a:extLst>
              <a:ext uri="{FF2B5EF4-FFF2-40B4-BE49-F238E27FC236}">
                <a16:creationId xmlns:a16="http://schemas.microsoft.com/office/drawing/2014/main" id="{F5E5E74D-9B54-F24F-BDC0-FE0E87D363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5288" y="1083601"/>
            <a:ext cx="1370147" cy="1027611"/>
          </a:xfrm>
          <a:prstGeom prst="rect">
            <a:avLst/>
          </a:prstGeom>
          <a:effectLst>
            <a:outerShdw blurRad="127000" dist="50800" dir="5400000" sx="105000" sy="105000" algn="ctr" rotWithShape="0">
              <a:srgbClr val="000000">
                <a:alpha val="3000"/>
              </a:srgbClr>
            </a:outerShdw>
          </a:effectLst>
        </p:spPr>
      </p:pic>
      <p:pic>
        <p:nvPicPr>
          <p:cNvPr id="9" name="Picture 8">
            <a:extLst>
              <a:ext uri="{FF2B5EF4-FFF2-40B4-BE49-F238E27FC236}">
                <a16:creationId xmlns:a16="http://schemas.microsoft.com/office/drawing/2014/main" id="{588AADD9-4D5F-CB42-AB44-CD66A31D2C8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79341" y="1111724"/>
            <a:ext cx="1370147" cy="1027611"/>
          </a:xfrm>
          <a:prstGeom prst="rect">
            <a:avLst/>
          </a:prstGeom>
          <a:effectLst>
            <a:outerShdw blurRad="127000" dist="50800" dir="5400000" sx="105000" sy="105000" algn="ctr" rotWithShape="0">
              <a:srgbClr val="000000">
                <a:alpha val="3000"/>
              </a:srgbClr>
            </a:outerShdw>
          </a:effectLst>
        </p:spPr>
      </p:pic>
      <p:pic>
        <p:nvPicPr>
          <p:cNvPr id="10" name="Picture 9">
            <a:extLst>
              <a:ext uri="{FF2B5EF4-FFF2-40B4-BE49-F238E27FC236}">
                <a16:creationId xmlns:a16="http://schemas.microsoft.com/office/drawing/2014/main" id="{3680D870-6A34-4242-9CD8-CD791B630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3394" y="1083601"/>
            <a:ext cx="1370147" cy="1027611"/>
          </a:xfrm>
          <a:prstGeom prst="rect">
            <a:avLst/>
          </a:prstGeom>
          <a:effectLst>
            <a:outerShdw blurRad="127000" dist="50800" dir="5400000" sx="105000" sy="105000" algn="ctr" rotWithShape="0">
              <a:srgbClr val="000000">
                <a:alpha val="3000"/>
              </a:srgbClr>
            </a:outerShdw>
          </a:effectLst>
        </p:spPr>
      </p:pic>
      <p:pic>
        <p:nvPicPr>
          <p:cNvPr id="11" name="Picture 10">
            <a:extLst>
              <a:ext uri="{FF2B5EF4-FFF2-40B4-BE49-F238E27FC236}">
                <a16:creationId xmlns:a16="http://schemas.microsoft.com/office/drawing/2014/main" id="{E4ACAD37-691F-CB45-AB51-5B3D69012C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47447" y="1111724"/>
            <a:ext cx="1370147" cy="1027611"/>
          </a:xfrm>
          <a:prstGeom prst="rect">
            <a:avLst/>
          </a:prstGeom>
          <a:effectLst>
            <a:outerShdw blurRad="127000" dist="50800" dir="5400000" sx="105000" sy="105000" algn="ctr" rotWithShape="0">
              <a:srgbClr val="000000">
                <a:alpha val="3000"/>
              </a:srgbClr>
            </a:outerShdw>
          </a:effectLst>
        </p:spPr>
      </p:pic>
      <p:pic>
        <p:nvPicPr>
          <p:cNvPr id="12" name="Picture 11">
            <a:extLst>
              <a:ext uri="{FF2B5EF4-FFF2-40B4-BE49-F238E27FC236}">
                <a16:creationId xmlns:a16="http://schemas.microsoft.com/office/drawing/2014/main" id="{E764F4E6-F3FF-054E-8E7C-FCDF6E8C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31500" y="1111724"/>
            <a:ext cx="1370147" cy="1027611"/>
          </a:xfrm>
          <a:prstGeom prst="rect">
            <a:avLst/>
          </a:prstGeom>
          <a:effectLst>
            <a:outerShdw blurRad="127000" dist="50800" dir="5400000" sx="105000" sy="105000" algn="ctr" rotWithShape="0">
              <a:srgbClr val="000000">
                <a:alpha val="3000"/>
              </a:srgbClr>
            </a:outerShdw>
          </a:effectLst>
        </p:spPr>
      </p:pic>
      <p:pic>
        <p:nvPicPr>
          <p:cNvPr id="13" name="Picture 12">
            <a:extLst>
              <a:ext uri="{FF2B5EF4-FFF2-40B4-BE49-F238E27FC236}">
                <a16:creationId xmlns:a16="http://schemas.microsoft.com/office/drawing/2014/main" id="{B49C0A1E-EA38-2A40-966B-AE1AB6EF82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5288" y="2522507"/>
            <a:ext cx="1370147" cy="1027611"/>
          </a:xfrm>
          <a:prstGeom prst="rect">
            <a:avLst/>
          </a:prstGeom>
          <a:effectLst>
            <a:outerShdw blurRad="127000" dist="50800" dir="5400000" sx="105000" sy="105000" algn="ctr" rotWithShape="0">
              <a:srgbClr val="000000">
                <a:alpha val="3000"/>
              </a:srgbClr>
            </a:outerShdw>
          </a:effectLst>
        </p:spPr>
      </p:pic>
      <p:pic>
        <p:nvPicPr>
          <p:cNvPr id="14" name="Picture 13">
            <a:extLst>
              <a:ext uri="{FF2B5EF4-FFF2-40B4-BE49-F238E27FC236}">
                <a16:creationId xmlns:a16="http://schemas.microsoft.com/office/drawing/2014/main" id="{375DBBE6-B942-764A-BEE1-23645974183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979340" y="2522507"/>
            <a:ext cx="1370147" cy="1027611"/>
          </a:xfrm>
          <a:prstGeom prst="rect">
            <a:avLst/>
          </a:prstGeom>
          <a:effectLst>
            <a:outerShdw blurRad="127000" dist="50800" dir="5400000" sx="105000" sy="105000" algn="ctr" rotWithShape="0">
              <a:srgbClr val="000000">
                <a:alpha val="3000"/>
              </a:srgbClr>
            </a:outerShdw>
          </a:effectLst>
        </p:spPr>
      </p:pic>
      <p:pic>
        <p:nvPicPr>
          <p:cNvPr id="15" name="Picture 14">
            <a:extLst>
              <a:ext uri="{FF2B5EF4-FFF2-40B4-BE49-F238E27FC236}">
                <a16:creationId xmlns:a16="http://schemas.microsoft.com/office/drawing/2014/main" id="{81265C50-A7C2-A545-A647-234D93229E0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563394" y="2522506"/>
            <a:ext cx="1370147" cy="1027611"/>
          </a:xfrm>
          <a:prstGeom prst="rect">
            <a:avLst/>
          </a:prstGeom>
          <a:effectLst>
            <a:outerShdw blurRad="127000" dist="50800" dir="5400000" sx="105000" sy="105000" algn="ctr" rotWithShape="0">
              <a:srgbClr val="000000">
                <a:alpha val="3000"/>
              </a:srgbClr>
            </a:outerShdw>
          </a:effectLst>
        </p:spPr>
      </p:pic>
      <p:pic>
        <p:nvPicPr>
          <p:cNvPr id="16" name="Picture 15">
            <a:extLst>
              <a:ext uri="{FF2B5EF4-FFF2-40B4-BE49-F238E27FC236}">
                <a16:creationId xmlns:a16="http://schemas.microsoft.com/office/drawing/2014/main" id="{173B116A-80A6-DA44-8193-0CE064FA3FD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47447" y="2522505"/>
            <a:ext cx="1370147" cy="1027611"/>
          </a:xfrm>
          <a:prstGeom prst="rect">
            <a:avLst/>
          </a:prstGeom>
          <a:effectLst>
            <a:outerShdw blurRad="127000" dist="50800" dir="5400000" sx="105000" sy="105000" algn="ctr" rotWithShape="0">
              <a:srgbClr val="000000">
                <a:alpha val="3000"/>
              </a:srgbClr>
            </a:outerShdw>
          </a:effectLst>
        </p:spPr>
      </p:pic>
      <p:pic>
        <p:nvPicPr>
          <p:cNvPr id="17" name="Picture 16">
            <a:extLst>
              <a:ext uri="{FF2B5EF4-FFF2-40B4-BE49-F238E27FC236}">
                <a16:creationId xmlns:a16="http://schemas.microsoft.com/office/drawing/2014/main" id="{917348F9-CD58-3D4E-9308-204CAF4A631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31499" y="2522505"/>
            <a:ext cx="1370147" cy="1027611"/>
          </a:xfrm>
          <a:prstGeom prst="rect">
            <a:avLst/>
          </a:prstGeom>
          <a:effectLst>
            <a:outerShdw blurRad="127000" dist="50800" dir="5400000" sx="105000" sy="105000" algn="ctr" rotWithShape="0">
              <a:srgbClr val="000000">
                <a:alpha val="3000"/>
              </a:srgbClr>
            </a:outerShdw>
          </a:effectLst>
        </p:spPr>
      </p:pic>
      <p:pic>
        <p:nvPicPr>
          <p:cNvPr id="18" name="Picture 17">
            <a:extLst>
              <a:ext uri="{FF2B5EF4-FFF2-40B4-BE49-F238E27FC236}">
                <a16:creationId xmlns:a16="http://schemas.microsoft.com/office/drawing/2014/main" id="{015AA43A-3285-C74D-9522-6A9109621A3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5288" y="3934052"/>
            <a:ext cx="1370147" cy="1027611"/>
          </a:xfrm>
          <a:prstGeom prst="rect">
            <a:avLst/>
          </a:prstGeom>
          <a:effectLst>
            <a:outerShdw blurRad="127000" dist="50800" dir="5400000" sx="105000" sy="105000" algn="ctr" rotWithShape="0">
              <a:srgbClr val="000000">
                <a:alpha val="3000"/>
              </a:srgbClr>
            </a:outerShdw>
          </a:effectLst>
        </p:spPr>
      </p:pic>
      <p:pic>
        <p:nvPicPr>
          <p:cNvPr id="19" name="Picture 18">
            <a:extLst>
              <a:ext uri="{FF2B5EF4-FFF2-40B4-BE49-F238E27FC236}">
                <a16:creationId xmlns:a16="http://schemas.microsoft.com/office/drawing/2014/main" id="{922C63F5-0DB1-9B43-9AEA-AD937802B5B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982652" y="3933287"/>
            <a:ext cx="1370147" cy="1027611"/>
          </a:xfrm>
          <a:prstGeom prst="rect">
            <a:avLst/>
          </a:prstGeom>
          <a:effectLst>
            <a:outerShdw blurRad="127000" dist="50800" dir="5400000" sx="105000" sy="105000" algn="ctr" rotWithShape="0">
              <a:srgbClr val="000000">
                <a:alpha val="3000"/>
              </a:srgbClr>
            </a:outerShdw>
          </a:effectLst>
        </p:spPr>
      </p:pic>
      <p:pic>
        <p:nvPicPr>
          <p:cNvPr id="21" name="Picture 20">
            <a:extLst>
              <a:ext uri="{FF2B5EF4-FFF2-40B4-BE49-F238E27FC236}">
                <a16:creationId xmlns:a16="http://schemas.microsoft.com/office/drawing/2014/main" id="{DECA83D2-F03C-C242-852B-DBB809C8980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560083" y="3933286"/>
            <a:ext cx="1370147" cy="1027611"/>
          </a:xfrm>
          <a:prstGeom prst="rect">
            <a:avLst/>
          </a:prstGeom>
          <a:effectLst>
            <a:outerShdw blurRad="127000" dist="50800" dir="5400000" sx="105000" sy="105000" algn="ctr" rotWithShape="0">
              <a:srgbClr val="000000">
                <a:alpha val="3000"/>
              </a:srgbClr>
            </a:outerShdw>
          </a:effectLst>
        </p:spPr>
      </p:pic>
      <p:pic>
        <p:nvPicPr>
          <p:cNvPr id="22" name="Picture 21">
            <a:extLst>
              <a:ext uri="{FF2B5EF4-FFF2-40B4-BE49-F238E27FC236}">
                <a16:creationId xmlns:a16="http://schemas.microsoft.com/office/drawing/2014/main" id="{4DA371E9-FC67-7D43-B103-E8C29063A66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157380" y="3933286"/>
            <a:ext cx="1370147" cy="1027611"/>
          </a:xfrm>
          <a:prstGeom prst="rect">
            <a:avLst/>
          </a:prstGeom>
          <a:effectLst>
            <a:outerShdw blurRad="127000" dist="50800" dir="5400000" sx="105000" sy="105000" algn="ctr" rotWithShape="0">
              <a:srgbClr val="000000">
                <a:alpha val="3000"/>
              </a:srgbClr>
            </a:outerShdw>
          </a:effectLst>
        </p:spPr>
      </p:pic>
      <p:pic>
        <p:nvPicPr>
          <p:cNvPr id="23" name="Picture 22">
            <a:extLst>
              <a:ext uri="{FF2B5EF4-FFF2-40B4-BE49-F238E27FC236}">
                <a16:creationId xmlns:a16="http://schemas.microsoft.com/office/drawing/2014/main" id="{9B723428-4AE7-EB4A-AFF9-7D26C91FD4A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754677" y="3933286"/>
            <a:ext cx="1370147" cy="1027611"/>
          </a:xfrm>
          <a:prstGeom prst="rect">
            <a:avLst/>
          </a:prstGeom>
          <a:effectLst>
            <a:outerShdw blurRad="127000" dist="50800" dir="5400000" sx="105000" sy="105000" algn="ctr" rotWithShape="0">
              <a:srgbClr val="000000">
                <a:alpha val="3000"/>
              </a:srgbClr>
            </a:outerShdw>
          </a:effectLst>
        </p:spPr>
      </p:pic>
      <p:sp>
        <p:nvSpPr>
          <p:cNvPr id="25" name="Title 1">
            <a:extLst>
              <a:ext uri="{FF2B5EF4-FFF2-40B4-BE49-F238E27FC236}">
                <a16:creationId xmlns:a16="http://schemas.microsoft.com/office/drawing/2014/main" id="{32CBA17A-6831-EB4C-B831-1DD5377D299C}"/>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id="{AA62D2F5-7565-0C4C-B57F-625789053360}"/>
              </a:ext>
            </a:extLst>
          </p:cNvPr>
          <p:cNvSpPr txBox="1"/>
          <p:nvPr userDrawn="1"/>
        </p:nvSpPr>
        <p:spPr>
          <a:xfrm>
            <a:off x="39528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Title page</a:t>
            </a:r>
          </a:p>
        </p:txBody>
      </p:sp>
      <p:sp>
        <p:nvSpPr>
          <p:cNvPr id="26" name="TextBox 25">
            <a:extLst>
              <a:ext uri="{FF2B5EF4-FFF2-40B4-BE49-F238E27FC236}">
                <a16:creationId xmlns:a16="http://schemas.microsoft.com/office/drawing/2014/main" id="{A56650AE-AD64-1A4C-AC2E-408CD14D0762}"/>
              </a:ext>
            </a:extLst>
          </p:cNvPr>
          <p:cNvSpPr txBox="1"/>
          <p:nvPr userDrawn="1"/>
        </p:nvSpPr>
        <p:spPr>
          <a:xfrm>
            <a:off x="1979339"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1</a:t>
            </a:r>
          </a:p>
        </p:txBody>
      </p:sp>
      <p:sp>
        <p:nvSpPr>
          <p:cNvPr id="27" name="TextBox 26">
            <a:extLst>
              <a:ext uri="{FF2B5EF4-FFF2-40B4-BE49-F238E27FC236}">
                <a16:creationId xmlns:a16="http://schemas.microsoft.com/office/drawing/2014/main" id="{7B6FD24C-EABA-7D46-99BB-7E6CDB65D7B1}"/>
              </a:ext>
            </a:extLst>
          </p:cNvPr>
          <p:cNvSpPr txBox="1"/>
          <p:nvPr userDrawn="1"/>
        </p:nvSpPr>
        <p:spPr>
          <a:xfrm>
            <a:off x="3535807"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2</a:t>
            </a:r>
          </a:p>
        </p:txBody>
      </p:sp>
      <p:sp>
        <p:nvSpPr>
          <p:cNvPr id="28" name="TextBox 27">
            <a:extLst>
              <a:ext uri="{FF2B5EF4-FFF2-40B4-BE49-F238E27FC236}">
                <a16:creationId xmlns:a16="http://schemas.microsoft.com/office/drawing/2014/main" id="{5F943E21-6E5A-C348-9741-0F34CA82B230}"/>
              </a:ext>
            </a:extLst>
          </p:cNvPr>
          <p:cNvSpPr txBox="1"/>
          <p:nvPr userDrawn="1"/>
        </p:nvSpPr>
        <p:spPr>
          <a:xfrm>
            <a:off x="5147446"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objectives 1</a:t>
            </a:r>
          </a:p>
        </p:txBody>
      </p:sp>
      <p:sp>
        <p:nvSpPr>
          <p:cNvPr id="29" name="TextBox 28">
            <a:extLst>
              <a:ext uri="{FF2B5EF4-FFF2-40B4-BE49-F238E27FC236}">
                <a16:creationId xmlns:a16="http://schemas.microsoft.com/office/drawing/2014/main" id="{4346E5B1-8802-3D40-AAEE-7A42C76785CC}"/>
              </a:ext>
            </a:extLst>
          </p:cNvPr>
          <p:cNvSpPr txBox="1"/>
          <p:nvPr userDrawn="1"/>
        </p:nvSpPr>
        <p:spPr>
          <a:xfrm>
            <a:off x="673149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Lesson brief 1</a:t>
            </a:r>
          </a:p>
        </p:txBody>
      </p:sp>
      <p:sp>
        <p:nvSpPr>
          <p:cNvPr id="30" name="TextBox 29">
            <a:extLst>
              <a:ext uri="{FF2B5EF4-FFF2-40B4-BE49-F238E27FC236}">
                <a16:creationId xmlns:a16="http://schemas.microsoft.com/office/drawing/2014/main" id="{4C6F4FA6-B703-884E-AF90-73A4BE34B7CE}"/>
              </a:ext>
            </a:extLst>
          </p:cNvPr>
          <p:cNvSpPr txBox="1"/>
          <p:nvPr userDrawn="1"/>
        </p:nvSpPr>
        <p:spPr>
          <a:xfrm>
            <a:off x="39528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1 </a:t>
            </a:r>
          </a:p>
        </p:txBody>
      </p:sp>
      <p:sp>
        <p:nvSpPr>
          <p:cNvPr id="31" name="TextBox 30">
            <a:extLst>
              <a:ext uri="{FF2B5EF4-FFF2-40B4-BE49-F238E27FC236}">
                <a16:creationId xmlns:a16="http://schemas.microsoft.com/office/drawing/2014/main" id="{4BB842F8-1867-B648-BFE0-EB13EA2D1AED}"/>
              </a:ext>
            </a:extLst>
          </p:cNvPr>
          <p:cNvSpPr txBox="1"/>
          <p:nvPr userDrawn="1"/>
        </p:nvSpPr>
        <p:spPr>
          <a:xfrm>
            <a:off x="1979339"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2</a:t>
            </a:r>
          </a:p>
        </p:txBody>
      </p:sp>
      <p:sp>
        <p:nvSpPr>
          <p:cNvPr id="32" name="TextBox 31">
            <a:extLst>
              <a:ext uri="{FF2B5EF4-FFF2-40B4-BE49-F238E27FC236}">
                <a16:creationId xmlns:a16="http://schemas.microsoft.com/office/drawing/2014/main" id="{4FB35A11-5A80-D040-9634-C54E188568E8}"/>
              </a:ext>
            </a:extLst>
          </p:cNvPr>
          <p:cNvSpPr txBox="1"/>
          <p:nvPr userDrawn="1"/>
        </p:nvSpPr>
        <p:spPr>
          <a:xfrm>
            <a:off x="3535807"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3</a:t>
            </a:r>
          </a:p>
        </p:txBody>
      </p:sp>
      <p:sp>
        <p:nvSpPr>
          <p:cNvPr id="33" name="TextBox 32">
            <a:extLst>
              <a:ext uri="{FF2B5EF4-FFF2-40B4-BE49-F238E27FC236}">
                <a16:creationId xmlns:a16="http://schemas.microsoft.com/office/drawing/2014/main" id="{4B83495A-FC64-5348-B2CD-8F51E32C4F4B}"/>
              </a:ext>
            </a:extLst>
          </p:cNvPr>
          <p:cNvSpPr txBox="1"/>
          <p:nvPr userDrawn="1"/>
        </p:nvSpPr>
        <p:spPr>
          <a:xfrm>
            <a:off x="5147446"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4</a:t>
            </a:r>
          </a:p>
        </p:txBody>
      </p:sp>
      <p:sp>
        <p:nvSpPr>
          <p:cNvPr id="34" name="TextBox 33">
            <a:extLst>
              <a:ext uri="{FF2B5EF4-FFF2-40B4-BE49-F238E27FC236}">
                <a16:creationId xmlns:a16="http://schemas.microsoft.com/office/drawing/2014/main" id="{76F7B569-63F7-0C4E-9481-5E1BD2FF34D0}"/>
              </a:ext>
            </a:extLst>
          </p:cNvPr>
          <p:cNvSpPr txBox="1"/>
          <p:nvPr userDrawn="1"/>
        </p:nvSpPr>
        <p:spPr>
          <a:xfrm>
            <a:off x="673149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1</a:t>
            </a:r>
          </a:p>
        </p:txBody>
      </p:sp>
      <p:sp>
        <p:nvSpPr>
          <p:cNvPr id="35" name="TextBox 34">
            <a:extLst>
              <a:ext uri="{FF2B5EF4-FFF2-40B4-BE49-F238E27FC236}">
                <a16:creationId xmlns:a16="http://schemas.microsoft.com/office/drawing/2014/main" id="{4F2EF091-5118-E948-BF51-2D2F702428D0}"/>
              </a:ext>
            </a:extLst>
          </p:cNvPr>
          <p:cNvSpPr txBox="1"/>
          <p:nvPr userDrawn="1"/>
        </p:nvSpPr>
        <p:spPr>
          <a:xfrm>
            <a:off x="35857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2</a:t>
            </a:r>
          </a:p>
        </p:txBody>
      </p:sp>
      <p:sp>
        <p:nvSpPr>
          <p:cNvPr id="36" name="TextBox 35">
            <a:extLst>
              <a:ext uri="{FF2B5EF4-FFF2-40B4-BE49-F238E27FC236}">
                <a16:creationId xmlns:a16="http://schemas.microsoft.com/office/drawing/2014/main" id="{9AAFB0D7-A2DF-7D4C-BD3B-8F9BA9D477B3}"/>
              </a:ext>
            </a:extLst>
          </p:cNvPr>
          <p:cNvSpPr txBox="1"/>
          <p:nvPr userDrawn="1"/>
        </p:nvSpPr>
        <p:spPr>
          <a:xfrm>
            <a:off x="1942625"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3</a:t>
            </a:r>
          </a:p>
        </p:txBody>
      </p:sp>
      <p:sp>
        <p:nvSpPr>
          <p:cNvPr id="37" name="TextBox 36">
            <a:extLst>
              <a:ext uri="{FF2B5EF4-FFF2-40B4-BE49-F238E27FC236}">
                <a16:creationId xmlns:a16="http://schemas.microsoft.com/office/drawing/2014/main" id="{553E9F97-E47C-4447-B622-4AC61A8932C0}"/>
              </a:ext>
            </a:extLst>
          </p:cNvPr>
          <p:cNvSpPr txBox="1"/>
          <p:nvPr userDrawn="1"/>
        </p:nvSpPr>
        <p:spPr>
          <a:xfrm>
            <a:off x="3499093"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gallery link</a:t>
            </a:r>
          </a:p>
        </p:txBody>
      </p:sp>
      <p:sp>
        <p:nvSpPr>
          <p:cNvPr id="38" name="TextBox 37">
            <a:extLst>
              <a:ext uri="{FF2B5EF4-FFF2-40B4-BE49-F238E27FC236}">
                <a16:creationId xmlns:a16="http://schemas.microsoft.com/office/drawing/2014/main" id="{2C17771C-3BF1-F643-A32E-7CEA64CF2E07}"/>
              </a:ext>
            </a:extLst>
          </p:cNvPr>
          <p:cNvSpPr txBox="1"/>
          <p:nvPr userDrawn="1"/>
        </p:nvSpPr>
        <p:spPr>
          <a:xfrm>
            <a:off x="5110732"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video link</a:t>
            </a:r>
          </a:p>
        </p:txBody>
      </p:sp>
      <p:sp>
        <p:nvSpPr>
          <p:cNvPr id="39" name="TextBox 38">
            <a:extLst>
              <a:ext uri="{FF2B5EF4-FFF2-40B4-BE49-F238E27FC236}">
                <a16:creationId xmlns:a16="http://schemas.microsoft.com/office/drawing/2014/main" id="{82320F3E-194F-634E-A657-97C390C6D57B}"/>
              </a:ext>
            </a:extLst>
          </p:cNvPr>
          <p:cNvSpPr txBox="1"/>
          <p:nvPr userDrawn="1"/>
        </p:nvSpPr>
        <p:spPr>
          <a:xfrm>
            <a:off x="669478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activity link</a:t>
            </a:r>
          </a:p>
        </p:txBody>
      </p:sp>
      <p:pic>
        <p:nvPicPr>
          <p:cNvPr id="40" name="Picture 39">
            <a:extLst>
              <a:ext uri="{FF2B5EF4-FFF2-40B4-BE49-F238E27FC236}">
                <a16:creationId xmlns:a16="http://schemas.microsoft.com/office/drawing/2014/main" id="{4C762D49-AD12-3B4B-866C-9F7803A3DF4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95288" y="5369422"/>
            <a:ext cx="1376974" cy="1032731"/>
          </a:xfrm>
          <a:prstGeom prst="rect">
            <a:avLst/>
          </a:prstGeom>
          <a:effectLst>
            <a:outerShdw blurRad="127000" dist="50800" dir="5400000" sx="105000" sy="105000" algn="ctr" rotWithShape="0">
              <a:srgbClr val="000000">
                <a:alpha val="3000"/>
              </a:srgbClr>
            </a:outerShdw>
          </a:effectLst>
        </p:spPr>
      </p:pic>
      <p:pic>
        <p:nvPicPr>
          <p:cNvPr id="42" name="Picture 41">
            <a:extLst>
              <a:ext uri="{FF2B5EF4-FFF2-40B4-BE49-F238E27FC236}">
                <a16:creationId xmlns:a16="http://schemas.microsoft.com/office/drawing/2014/main" id="{9D9EFD7F-A1B5-6145-9F39-51DDA6EF7A01}"/>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979339" y="5369422"/>
            <a:ext cx="1376974" cy="1032731"/>
          </a:xfrm>
          <a:prstGeom prst="rect">
            <a:avLst/>
          </a:prstGeom>
          <a:effectLst>
            <a:outerShdw blurRad="127000" dist="50800" dir="5400000" sx="105000" sy="105000" algn="ctr" rotWithShape="0">
              <a:srgbClr val="000000">
                <a:alpha val="3000"/>
              </a:srgbClr>
            </a:outerShdw>
          </a:effectLst>
        </p:spPr>
      </p:pic>
      <p:sp>
        <p:nvSpPr>
          <p:cNvPr id="44" name="TextBox 43">
            <a:extLst>
              <a:ext uri="{FF2B5EF4-FFF2-40B4-BE49-F238E27FC236}">
                <a16:creationId xmlns:a16="http://schemas.microsoft.com/office/drawing/2014/main" id="{77EF068D-9417-C74F-B245-D4B584BA9552}"/>
              </a:ext>
            </a:extLst>
          </p:cNvPr>
          <p:cNvSpPr txBox="1"/>
          <p:nvPr userDrawn="1"/>
        </p:nvSpPr>
        <p:spPr>
          <a:xfrm>
            <a:off x="395288"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Student/activity sheets 1</a:t>
            </a:r>
          </a:p>
        </p:txBody>
      </p:sp>
      <p:sp>
        <p:nvSpPr>
          <p:cNvPr id="45" name="TextBox 44">
            <a:extLst>
              <a:ext uri="{FF2B5EF4-FFF2-40B4-BE49-F238E27FC236}">
                <a16:creationId xmlns:a16="http://schemas.microsoft.com/office/drawing/2014/main" id="{C9735FCD-8CFD-0E44-8694-C741894B70FC}"/>
              </a:ext>
            </a:extLst>
          </p:cNvPr>
          <p:cNvSpPr txBox="1"/>
          <p:nvPr userDrawn="1"/>
        </p:nvSpPr>
        <p:spPr>
          <a:xfrm>
            <a:off x="1979339"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Credit page 1</a:t>
            </a:r>
          </a:p>
        </p:txBody>
      </p:sp>
    </p:spTree>
    <p:extLst>
      <p:ext uri="{BB962C8B-B14F-4D97-AF65-F5344CB8AC3E}">
        <p14:creationId xmlns:p14="http://schemas.microsoft.com/office/powerpoint/2010/main" val="229512428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2">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40888" y="-152879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4086028" cy="128527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grpSp>
        <p:nvGrpSpPr>
          <p:cNvPr id="54" name="Group 166" descr="Gruppieren 2">
            <a:extLst>
              <a:ext uri="{FF2B5EF4-FFF2-40B4-BE49-F238E27FC236}">
                <a16:creationId xmlns:a16="http://schemas.microsoft.com/office/drawing/2014/main" id="{7927F03D-B990-A945-BF4E-1600F83F2273}"/>
              </a:ext>
            </a:extLst>
          </p:cNvPr>
          <p:cNvGrpSpPr/>
          <p:nvPr userDrawn="1"/>
        </p:nvGrpSpPr>
        <p:grpSpPr>
          <a:xfrm>
            <a:off x="3095199" y="2517707"/>
            <a:ext cx="1501076" cy="1539185"/>
            <a:chOff x="939242" y="252757"/>
            <a:chExt cx="3002151" cy="3078367"/>
          </a:xfrm>
        </p:grpSpPr>
        <p:sp>
          <p:nvSpPr>
            <p:cNvPr id="55" name="Shape 163" descr="Bogen 22">
              <a:extLst>
                <a:ext uri="{FF2B5EF4-FFF2-40B4-BE49-F238E27FC236}">
                  <a16:creationId xmlns:a16="http://schemas.microsoft.com/office/drawing/2014/main" id="{9CB09473-233C-9B46-B806-0C0C4139383B}"/>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57" name="Shape 165" descr="Textfeld 25">
              <a:extLst>
                <a:ext uri="{FF2B5EF4-FFF2-40B4-BE49-F238E27FC236}">
                  <a16:creationId xmlns:a16="http://schemas.microsoft.com/office/drawing/2014/main" id="{28C66F6B-1EC1-4143-8548-F21F45A19058}"/>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58" name="Group 170" descr="Gruppieren 2">
            <a:extLst>
              <a:ext uri="{FF2B5EF4-FFF2-40B4-BE49-F238E27FC236}">
                <a16:creationId xmlns:a16="http://schemas.microsoft.com/office/drawing/2014/main" id="{A3546537-95AC-3B4F-AAC9-14414225CEE7}"/>
              </a:ext>
            </a:extLst>
          </p:cNvPr>
          <p:cNvGrpSpPr/>
          <p:nvPr userDrawn="1"/>
        </p:nvGrpSpPr>
        <p:grpSpPr>
          <a:xfrm>
            <a:off x="5849886" y="2517707"/>
            <a:ext cx="1501076" cy="1539185"/>
            <a:chOff x="939242" y="252757"/>
            <a:chExt cx="3002151" cy="3078367"/>
          </a:xfrm>
        </p:grpSpPr>
        <p:sp>
          <p:nvSpPr>
            <p:cNvPr id="59" name="Shape 167" descr="Bogen 22">
              <a:extLst>
                <a:ext uri="{FF2B5EF4-FFF2-40B4-BE49-F238E27FC236}">
                  <a16:creationId xmlns:a16="http://schemas.microsoft.com/office/drawing/2014/main" id="{AC853973-87C9-344A-98BB-0BF93DB3F4D8}"/>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1" name="Shape 169" descr="Textfeld 25">
              <a:extLst>
                <a:ext uri="{FF2B5EF4-FFF2-40B4-BE49-F238E27FC236}">
                  <a16:creationId xmlns:a16="http://schemas.microsoft.com/office/drawing/2014/main" id="{D3D3B237-935B-FB48-8DA3-A6F8B7293586}"/>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grpSp>
        <p:nvGrpSpPr>
          <p:cNvPr id="62" name="Group 174" descr="Gruppieren 2">
            <a:extLst>
              <a:ext uri="{FF2B5EF4-FFF2-40B4-BE49-F238E27FC236}">
                <a16:creationId xmlns:a16="http://schemas.microsoft.com/office/drawing/2014/main" id="{F856CCB6-EBEB-B04C-A44B-2D772A558AB0}"/>
              </a:ext>
            </a:extLst>
          </p:cNvPr>
          <p:cNvGrpSpPr/>
          <p:nvPr userDrawn="1"/>
        </p:nvGrpSpPr>
        <p:grpSpPr>
          <a:xfrm>
            <a:off x="422738" y="4562714"/>
            <a:ext cx="1501076" cy="1539185"/>
            <a:chOff x="939242" y="252757"/>
            <a:chExt cx="3002151" cy="3078367"/>
          </a:xfrm>
        </p:grpSpPr>
        <p:sp>
          <p:nvSpPr>
            <p:cNvPr id="63" name="Shape 171" descr="Bogen 22">
              <a:extLst>
                <a:ext uri="{FF2B5EF4-FFF2-40B4-BE49-F238E27FC236}">
                  <a16:creationId xmlns:a16="http://schemas.microsoft.com/office/drawing/2014/main" id="{FE329192-0C3C-C24B-A051-289BF2F221CF}"/>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a:p>
          </p:txBody>
        </p:sp>
        <p:sp>
          <p:nvSpPr>
            <p:cNvPr id="65" name="Shape 173" descr="Textfeld 25">
              <a:extLst>
                <a:ext uri="{FF2B5EF4-FFF2-40B4-BE49-F238E27FC236}">
                  <a16:creationId xmlns:a16="http://schemas.microsoft.com/office/drawing/2014/main" id="{2D4D065E-01D0-BF46-B29B-DEF6FB33FD6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04</a:t>
              </a:r>
            </a:p>
          </p:txBody>
        </p:sp>
      </p:grpSp>
      <p:grpSp>
        <p:nvGrpSpPr>
          <p:cNvPr id="66" name="Group 178" descr="Gruppieren 2">
            <a:extLst>
              <a:ext uri="{FF2B5EF4-FFF2-40B4-BE49-F238E27FC236}">
                <a16:creationId xmlns:a16="http://schemas.microsoft.com/office/drawing/2014/main" id="{821905F2-8063-184A-BB2F-3975AA45F68A}"/>
              </a:ext>
            </a:extLst>
          </p:cNvPr>
          <p:cNvGrpSpPr/>
          <p:nvPr userDrawn="1"/>
        </p:nvGrpSpPr>
        <p:grpSpPr>
          <a:xfrm>
            <a:off x="3095199" y="4464539"/>
            <a:ext cx="1501076" cy="1539185"/>
            <a:chOff x="939242" y="252757"/>
            <a:chExt cx="3002151" cy="3078367"/>
          </a:xfrm>
        </p:grpSpPr>
        <p:sp>
          <p:nvSpPr>
            <p:cNvPr id="67" name="Shape 175" descr="Bogen 22">
              <a:extLst>
                <a:ext uri="{FF2B5EF4-FFF2-40B4-BE49-F238E27FC236}">
                  <a16:creationId xmlns:a16="http://schemas.microsoft.com/office/drawing/2014/main" id="{CC99759B-160F-E94E-ADD8-B47AC542EA6D}"/>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9" name="Shape 177" descr="Textfeld 25">
              <a:extLst>
                <a:ext uri="{FF2B5EF4-FFF2-40B4-BE49-F238E27FC236}">
                  <a16:creationId xmlns:a16="http://schemas.microsoft.com/office/drawing/2014/main" id="{3AF17078-ABC4-B342-88E0-CCBAD96C398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05</a:t>
              </a:r>
            </a:p>
          </p:txBody>
        </p:sp>
      </p:grpSp>
      <p:grpSp>
        <p:nvGrpSpPr>
          <p:cNvPr id="70" name="Group 182" descr="Gruppieren 2">
            <a:extLst>
              <a:ext uri="{FF2B5EF4-FFF2-40B4-BE49-F238E27FC236}">
                <a16:creationId xmlns:a16="http://schemas.microsoft.com/office/drawing/2014/main" id="{137E5A9A-20DB-4143-8393-8F591172A443}"/>
              </a:ext>
            </a:extLst>
          </p:cNvPr>
          <p:cNvGrpSpPr/>
          <p:nvPr userDrawn="1"/>
        </p:nvGrpSpPr>
        <p:grpSpPr>
          <a:xfrm>
            <a:off x="5849886" y="4464539"/>
            <a:ext cx="1501076" cy="1539185"/>
            <a:chOff x="939242" y="252757"/>
            <a:chExt cx="3002151" cy="3078367"/>
          </a:xfrm>
        </p:grpSpPr>
        <p:sp>
          <p:nvSpPr>
            <p:cNvPr id="71" name="Shape 179" descr="Bogen 22">
              <a:extLst>
                <a:ext uri="{FF2B5EF4-FFF2-40B4-BE49-F238E27FC236}">
                  <a16:creationId xmlns:a16="http://schemas.microsoft.com/office/drawing/2014/main" id="{E83C446F-CAF6-F249-829C-5FBF4A84B89C}"/>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73" name="Shape 181" descr="Textfeld 25">
              <a:extLst>
                <a:ext uri="{FF2B5EF4-FFF2-40B4-BE49-F238E27FC236}">
                  <a16:creationId xmlns:a16="http://schemas.microsoft.com/office/drawing/2014/main" id="{E5C4E78A-E055-3743-82E7-1B0DFD1B694D}"/>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06</a:t>
              </a:r>
            </a:p>
          </p:txBody>
        </p:sp>
      </p:grpSp>
      <p:sp>
        <p:nvSpPr>
          <p:cNvPr id="78" name="Text Placeholder 77">
            <a:extLst>
              <a:ext uri="{FF2B5EF4-FFF2-40B4-BE49-F238E27FC236}">
                <a16:creationId xmlns:a16="http://schemas.microsoft.com/office/drawing/2014/main" id="{DE15FC4E-8282-9E49-8171-0166CA9DBED9}"/>
              </a:ext>
            </a:extLst>
          </p:cNvPr>
          <p:cNvSpPr>
            <a:spLocks noGrp="1"/>
          </p:cNvSpPr>
          <p:nvPr>
            <p:ph type="body" sz="quarter" idx="12" hasCustomPrompt="1"/>
          </p:nvPr>
        </p:nvSpPr>
        <p:spPr>
          <a:xfrm>
            <a:off x="745810" y="2820462"/>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grpSp>
        <p:nvGrpSpPr>
          <p:cNvPr id="79" name="Group 162" descr="Gruppieren 2">
            <a:extLst>
              <a:ext uri="{FF2B5EF4-FFF2-40B4-BE49-F238E27FC236}">
                <a16:creationId xmlns:a16="http://schemas.microsoft.com/office/drawing/2014/main" id="{243A3D33-158A-D64C-8B81-2D187BB55288}"/>
              </a:ext>
            </a:extLst>
          </p:cNvPr>
          <p:cNvGrpSpPr/>
          <p:nvPr userDrawn="1"/>
        </p:nvGrpSpPr>
        <p:grpSpPr>
          <a:xfrm>
            <a:off x="351906" y="2566794"/>
            <a:ext cx="1501076" cy="1539185"/>
            <a:chOff x="939242" y="252757"/>
            <a:chExt cx="3002151" cy="3078367"/>
          </a:xfrm>
        </p:grpSpPr>
        <p:sp>
          <p:nvSpPr>
            <p:cNvPr id="80" name="Shape 159" descr="Bogen 22">
              <a:extLst>
                <a:ext uri="{FF2B5EF4-FFF2-40B4-BE49-F238E27FC236}">
                  <a16:creationId xmlns:a16="http://schemas.microsoft.com/office/drawing/2014/main" id="{21C03BAE-F420-E047-9432-AC79FA0D3F42}"/>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81" name="Shape 161" descr="Textfeld 25">
              <a:extLst>
                <a:ext uri="{FF2B5EF4-FFF2-40B4-BE49-F238E27FC236}">
                  <a16:creationId xmlns:a16="http://schemas.microsoft.com/office/drawing/2014/main" id="{85F1C650-2247-DE4B-B53B-524CF3CA673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sp>
        <p:nvSpPr>
          <p:cNvPr id="83" name="Text Placeholder 77">
            <a:extLst>
              <a:ext uri="{FF2B5EF4-FFF2-40B4-BE49-F238E27FC236}">
                <a16:creationId xmlns:a16="http://schemas.microsoft.com/office/drawing/2014/main" id="{6B97205C-BFD1-6242-9274-825F963EC10E}"/>
              </a:ext>
            </a:extLst>
          </p:cNvPr>
          <p:cNvSpPr>
            <a:spLocks noGrp="1"/>
          </p:cNvSpPr>
          <p:nvPr>
            <p:ph type="body" sz="quarter" idx="13" hasCustomPrompt="1"/>
          </p:nvPr>
        </p:nvSpPr>
        <p:spPr>
          <a:xfrm>
            <a:off x="3467919" y="2816324"/>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4" name="Text Placeholder 77">
            <a:extLst>
              <a:ext uri="{FF2B5EF4-FFF2-40B4-BE49-F238E27FC236}">
                <a16:creationId xmlns:a16="http://schemas.microsoft.com/office/drawing/2014/main" id="{621D2D71-8A09-5C48-B5CB-DEAE23D26E22}"/>
              </a:ext>
            </a:extLst>
          </p:cNvPr>
          <p:cNvSpPr>
            <a:spLocks noGrp="1"/>
          </p:cNvSpPr>
          <p:nvPr>
            <p:ph type="body" sz="quarter" idx="14" hasCustomPrompt="1"/>
          </p:nvPr>
        </p:nvSpPr>
        <p:spPr>
          <a:xfrm>
            <a:off x="748615" y="486133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5" name="Text Placeholder 77">
            <a:extLst>
              <a:ext uri="{FF2B5EF4-FFF2-40B4-BE49-F238E27FC236}">
                <a16:creationId xmlns:a16="http://schemas.microsoft.com/office/drawing/2014/main" id="{7264281C-9317-164E-92FC-CB2D2D7EDFC0}"/>
              </a:ext>
            </a:extLst>
          </p:cNvPr>
          <p:cNvSpPr>
            <a:spLocks noGrp="1"/>
          </p:cNvSpPr>
          <p:nvPr>
            <p:ph type="body" sz="quarter" idx="15" hasCustomPrompt="1"/>
          </p:nvPr>
        </p:nvSpPr>
        <p:spPr>
          <a:xfrm>
            <a:off x="3455297" y="4861330"/>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6" name="Text Placeholder 77">
            <a:extLst>
              <a:ext uri="{FF2B5EF4-FFF2-40B4-BE49-F238E27FC236}">
                <a16:creationId xmlns:a16="http://schemas.microsoft.com/office/drawing/2014/main" id="{5038E63C-59E0-A243-81CE-B8AD04D28CE2}"/>
              </a:ext>
            </a:extLst>
          </p:cNvPr>
          <p:cNvSpPr>
            <a:spLocks noGrp="1"/>
          </p:cNvSpPr>
          <p:nvPr>
            <p:ph type="body" sz="quarter" idx="16" hasCustomPrompt="1"/>
          </p:nvPr>
        </p:nvSpPr>
        <p:spPr>
          <a:xfrm>
            <a:off x="6159733" y="4861329"/>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7" name="Text Placeholder 77">
            <a:extLst>
              <a:ext uri="{FF2B5EF4-FFF2-40B4-BE49-F238E27FC236}">
                <a16:creationId xmlns:a16="http://schemas.microsoft.com/office/drawing/2014/main" id="{295AD10F-D7CC-FF41-B381-AE628F8D15CA}"/>
              </a:ext>
            </a:extLst>
          </p:cNvPr>
          <p:cNvSpPr>
            <a:spLocks noGrp="1"/>
          </p:cNvSpPr>
          <p:nvPr>
            <p:ph type="body" sz="quarter" idx="17" hasCustomPrompt="1"/>
          </p:nvPr>
        </p:nvSpPr>
        <p:spPr>
          <a:xfrm>
            <a:off x="6163739" y="282046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8" name="Text Placeholder 12">
            <a:extLst>
              <a:ext uri="{FF2B5EF4-FFF2-40B4-BE49-F238E27FC236}">
                <a16:creationId xmlns:a16="http://schemas.microsoft.com/office/drawing/2014/main" id="{29E6576E-E7CC-9041-93C6-476A8EDA5EB1}"/>
              </a:ext>
            </a:extLst>
          </p:cNvPr>
          <p:cNvSpPr>
            <a:spLocks noGrp="1"/>
          </p:cNvSpPr>
          <p:nvPr>
            <p:ph type="body" sz="quarter" idx="18" hasCustomPrompt="1"/>
          </p:nvPr>
        </p:nvSpPr>
        <p:spPr>
          <a:xfrm>
            <a:off x="4572000" y="1274915"/>
            <a:ext cx="4080793" cy="128720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4791544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7" name="Text Placeholder 6">
            <a:extLst>
              <a:ext uri="{FF2B5EF4-FFF2-40B4-BE49-F238E27FC236}">
                <a16:creationId xmlns:a16="http://schemas.microsoft.com/office/drawing/2014/main" id="{606D3A9E-396E-8844-92FE-17440105DCD6}"/>
              </a:ext>
            </a:extLst>
          </p:cNvPr>
          <p:cNvSpPr>
            <a:spLocks noGrp="1"/>
          </p:cNvSpPr>
          <p:nvPr>
            <p:ph type="body" sz="quarter" idx="11" hasCustomPrompt="1"/>
          </p:nvPr>
        </p:nvSpPr>
        <p:spPr>
          <a:xfrm>
            <a:off x="364153" y="2149371"/>
            <a:ext cx="8286848" cy="2281237"/>
          </a:xfrm>
        </p:spPr>
        <p:txBody>
          <a:bodyPr/>
          <a:lstStyle>
            <a:lvl1pPr marL="342900" indent="-342900">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sp>
        <p:nvSpPr>
          <p:cNvPr id="3" name="TextBox 2">
            <a:extLst>
              <a:ext uri="{FF2B5EF4-FFF2-40B4-BE49-F238E27FC236}">
                <a16:creationId xmlns:a16="http://schemas.microsoft.com/office/drawing/2014/main" id="{C8B6831A-8E28-9B47-8661-BD7402B4E20A}"/>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Learning objectives</a:t>
            </a:r>
          </a:p>
        </p:txBody>
      </p:sp>
    </p:spTree>
    <p:extLst>
      <p:ext uri="{BB962C8B-B14F-4D97-AF65-F5344CB8AC3E}">
        <p14:creationId xmlns:p14="http://schemas.microsoft.com/office/powerpoint/2010/main" val="237309323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brief 1">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E9C08E28-4FBA-A447-BB6A-0B434A31EC46}"/>
              </a:ext>
            </a:extLst>
          </p:cNvPr>
          <p:cNvSpPr>
            <a:spLocks noGrp="1"/>
          </p:cNvSpPr>
          <p:nvPr>
            <p:ph type="body" sz="quarter" idx="11" hasCustomPrompt="1"/>
          </p:nvPr>
        </p:nvSpPr>
        <p:spPr>
          <a:xfrm>
            <a:off x="4572000" y="1823659"/>
            <a:ext cx="4183063" cy="3613150"/>
          </a:xfr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dirty="0"/>
              <a:t>Insert - body</a:t>
            </a:r>
          </a:p>
        </p:txBody>
      </p:sp>
      <p:sp>
        <p:nvSpPr>
          <p:cNvPr id="19" name="Text Placeholder 18">
            <a:extLst>
              <a:ext uri="{FF2B5EF4-FFF2-40B4-BE49-F238E27FC236}">
                <a16:creationId xmlns:a16="http://schemas.microsoft.com/office/drawing/2014/main" id="{6735A2E2-D566-E842-BAF4-702880C789B7}"/>
              </a:ext>
            </a:extLst>
          </p:cNvPr>
          <p:cNvSpPr>
            <a:spLocks noGrp="1"/>
          </p:cNvSpPr>
          <p:nvPr>
            <p:ph type="body" sz="quarter" idx="12" hasCustomPrompt="1"/>
          </p:nvPr>
        </p:nvSpPr>
        <p:spPr>
          <a:xfrm>
            <a:off x="1420409" y="5156433"/>
            <a:ext cx="2138363" cy="303212"/>
          </a:xfrm>
        </p:spPr>
        <p:txBody>
          <a:bodyPr/>
          <a:lstStyle>
            <a:lvl1pPr marL="0" indent="0" algn="ctr">
              <a:buNone/>
              <a:defRPr sz="2000" b="1" i="0">
                <a:solidFill>
                  <a:schemeClr val="accent2"/>
                </a:solidFill>
                <a:latin typeface="Century Gothic" panose="020B0502020202020204" pitchFamily="34" charset="0"/>
              </a:defRPr>
            </a:lvl1pPr>
          </a:lstStyle>
          <a:p>
            <a:pPr lvl="0"/>
            <a:r>
              <a:rPr lang="en-US" dirty="0"/>
              <a:t>Insert - text</a:t>
            </a:r>
          </a:p>
        </p:txBody>
      </p:sp>
      <p:sp>
        <p:nvSpPr>
          <p:cNvPr id="24" name="Oval 23">
            <a:extLst>
              <a:ext uri="{FF2B5EF4-FFF2-40B4-BE49-F238E27FC236}">
                <a16:creationId xmlns:a16="http://schemas.microsoft.com/office/drawing/2014/main" id="{5395F891-9C10-974B-B620-09FB3ED1C352}"/>
              </a:ext>
            </a:extLst>
          </p:cNvPr>
          <p:cNvSpPr/>
          <p:nvPr userDrawn="1"/>
        </p:nvSpPr>
        <p:spPr>
          <a:xfrm>
            <a:off x="876784" y="1823659"/>
            <a:ext cx="3234800" cy="3234800"/>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id="{72E5193C-2054-1F4C-A085-EC574A6B1F23}"/>
              </a:ext>
            </a:extLst>
          </p:cNvPr>
          <p:cNvSpPr>
            <a:spLocks noGrp="1"/>
          </p:cNvSpPr>
          <p:nvPr>
            <p:ph type="body" sz="quarter" idx="10" hasCustomPrompt="1"/>
          </p:nvPr>
        </p:nvSpPr>
        <p:spPr>
          <a:xfrm>
            <a:off x="364153" y="984518"/>
            <a:ext cx="7426832" cy="708897"/>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3539582803"/>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80780"/>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EEB0831D-7D6E-2048-9162-3026DB2527CA}"/>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341297209"/>
      </p:ext>
    </p:extLst>
  </p:cSld>
  <p:clrMapOvr>
    <a:masterClrMapping/>
  </p:clrMapOvr>
  <p:transition spd="med"/>
  <p:extLst>
    <p:ext uri="{DCECCB84-F9BA-43D5-87BE-67443E8EF086}">
      <p15:sldGuideLst xmlns:p15="http://schemas.microsoft.com/office/powerpoint/2012/main">
        <p15:guide id="2" pos="249" userDrawn="1">
          <p15:clr>
            <a:srgbClr val="FFFFFF"/>
          </p15:clr>
        </p15:guide>
        <p15:guide id="3" pos="5511" userDrawn="1">
          <p15:clr>
            <a:srgbClr val="FFFFFF"/>
          </p15:clr>
        </p15:guide>
        <p15:guide id="7" orient="horz" pos="4201" userDrawn="1">
          <p15:clr>
            <a:srgbClr val="FFFFFF"/>
          </p15:clr>
        </p15:guide>
        <p15:guide id="10" orient="horz" pos="686" userDrawn="1">
          <p15:clr>
            <a:srgbClr val="FFFFFF"/>
          </p15:clr>
        </p15:guide>
        <p15:guide id="11" pos="2880" userDrawn="1">
          <p15:clr>
            <a:srgbClr val="FFFFFF"/>
          </p15:clr>
        </p15:guide>
        <p15:guide id="12" pos="4150" userDrawn="1">
          <p15:clr>
            <a:srgbClr val="FFFFFF"/>
          </p15:clr>
        </p15:guide>
        <p15:guide id="13" pos="1565" userDrawn="1">
          <p15:clr>
            <a:srgbClr val="FFFF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9" name="Text Placeholder 16">
            <a:extLst>
              <a:ext uri="{FF2B5EF4-FFF2-40B4-BE49-F238E27FC236}">
                <a16:creationId xmlns:a16="http://schemas.microsoft.com/office/drawing/2014/main" id="{B09F33C7-154F-8743-88DD-6BDF2127E64E}"/>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0D212C93-0601-3140-929D-DC384C3C2575}"/>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3045075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Tree>
    <p:extLst>
      <p:ext uri="{BB962C8B-B14F-4D97-AF65-F5344CB8AC3E}">
        <p14:creationId xmlns:p14="http://schemas.microsoft.com/office/powerpoint/2010/main" val="255519056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id="{4B193DB1-D32E-7146-93A0-23A108038669}"/>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6A809499-F347-CD45-8A3A-6C8629BAD501}"/>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555993427"/>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71101" y="6264017"/>
            <a:ext cx="182099" cy="184666"/>
          </a:xfrm>
          <a:prstGeom prst="rect">
            <a:avLst/>
          </a:prstGeom>
          <a:ln w="12700">
            <a:miter lim="400000"/>
          </a:ln>
        </p:spPr>
        <p:txBody>
          <a:bodyPr wrap="none" lIns="45719" rIns="45719" anchor="ctr">
            <a:spAutoFit/>
          </a:bodyPr>
          <a:lstStyle>
            <a:lvl1pPr algn="r">
              <a:defRPr sz="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73" r:id="rId4"/>
    <p:sldLayoutId id="2147483657" r:id="rId5"/>
    <p:sldLayoutId id="2147483656" r:id="rId6"/>
    <p:sldLayoutId id="2147483664" r:id="rId7"/>
    <p:sldLayoutId id="2147483678" r:id="rId8"/>
    <p:sldLayoutId id="2147483667" r:id="rId9"/>
    <p:sldLayoutId id="2147483679" r:id="rId10"/>
    <p:sldLayoutId id="2147483663" r:id="rId11"/>
    <p:sldLayoutId id="2147483658" r:id="rId12"/>
    <p:sldLayoutId id="2147483666" r:id="rId13"/>
    <p:sldLayoutId id="2147483662" r:id="rId14"/>
    <p:sldLayoutId id="2147483675" r:id="rId15"/>
    <p:sldLayoutId id="2147483676" r:id="rId16"/>
    <p:sldLayoutId id="2147483677" r:id="rId17"/>
    <p:sldLayoutId id="2147483669" r:id="rId18"/>
    <p:sldLayoutId id="2147483670" r:id="rId19"/>
    <p:sldLayoutId id="2147483671" r:id="rId20"/>
    <p:sldLayoutId id="2147483672" r:id="rId21"/>
    <p:sldLayoutId id="2147483680" r:id="rId22"/>
    <p:sldLayoutId id="2147483668" r:id="rId23"/>
    <p:sldLayoutId id="2147483674" r:id="rId24"/>
    <p:sldLayoutId id="2147483661" r:id="rId25"/>
    <p:sldLayoutId id="2147483665" r:id="rId2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4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30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encounteredu.com/discover/images/deep-sea-life"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encounteredu.com/discover/images/great-barrier-reef-1"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ncounteredu.com/discover/images/deep-ocean-poster"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encounteredu.com/discover/images/living-reef"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01DC36E-1478-934D-957B-3A78C98DBB3C}"/>
              </a:ext>
            </a:extLst>
          </p:cNvPr>
          <p:cNvSpPr/>
          <p:nvPr/>
        </p:nvSpPr>
        <p:spPr>
          <a:xfrm>
            <a:off x="2783232" y="-1718921"/>
            <a:ext cx="7701156" cy="7701156"/>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 name="Text Placeholder 1">
            <a:extLst>
              <a:ext uri="{FF2B5EF4-FFF2-40B4-BE49-F238E27FC236}">
                <a16:creationId xmlns:a16="http://schemas.microsoft.com/office/drawing/2014/main" id="{E0464E3C-7E82-D74D-8FD7-F21B7BA62959}"/>
              </a:ext>
            </a:extLst>
          </p:cNvPr>
          <p:cNvSpPr>
            <a:spLocks noGrp="1"/>
          </p:cNvSpPr>
          <p:nvPr>
            <p:ph type="body" sz="quarter" idx="10"/>
          </p:nvPr>
        </p:nvSpPr>
        <p:spPr/>
        <p:txBody>
          <a:bodyPr/>
          <a:lstStyle/>
          <a:p>
            <a:r>
              <a:rPr lang="en-US" dirty="0"/>
              <a:t>Lesson 1</a:t>
            </a:r>
          </a:p>
        </p:txBody>
      </p:sp>
      <p:sp>
        <p:nvSpPr>
          <p:cNvPr id="3" name="Text Placeholder 2">
            <a:extLst>
              <a:ext uri="{FF2B5EF4-FFF2-40B4-BE49-F238E27FC236}">
                <a16:creationId xmlns:a16="http://schemas.microsoft.com/office/drawing/2014/main" id="{C2E7C7B4-643C-6542-83D5-8DA459A63390}"/>
              </a:ext>
            </a:extLst>
          </p:cNvPr>
          <p:cNvSpPr>
            <a:spLocks noGrp="1"/>
          </p:cNvSpPr>
          <p:nvPr>
            <p:ph type="body" sz="quarter" idx="11"/>
          </p:nvPr>
        </p:nvSpPr>
        <p:spPr>
          <a:xfrm>
            <a:off x="318919" y="3886661"/>
            <a:ext cx="2797907" cy="1974689"/>
          </a:xfrm>
        </p:spPr>
        <p:txBody>
          <a:bodyPr/>
          <a:lstStyle/>
          <a:p>
            <a:r>
              <a:rPr lang="en-US" dirty="0"/>
              <a:t>Our wonderful ocean</a:t>
            </a:r>
          </a:p>
        </p:txBody>
      </p:sp>
      <p:sp>
        <p:nvSpPr>
          <p:cNvPr id="4" name="Text Placeholder 3">
            <a:extLst>
              <a:ext uri="{FF2B5EF4-FFF2-40B4-BE49-F238E27FC236}">
                <a16:creationId xmlns:a16="http://schemas.microsoft.com/office/drawing/2014/main" id="{DA6BDBC2-58D2-8D46-9E60-84F17DAE7C8A}"/>
              </a:ext>
            </a:extLst>
          </p:cNvPr>
          <p:cNvSpPr>
            <a:spLocks noGrp="1"/>
          </p:cNvSpPr>
          <p:nvPr>
            <p:ph type="body" sz="quarter" idx="12"/>
          </p:nvPr>
        </p:nvSpPr>
        <p:spPr>
          <a:xfrm>
            <a:off x="400439" y="298557"/>
            <a:ext cx="2382793" cy="292537"/>
          </a:xfrm>
          <a:solidFill>
            <a:srgbClr val="A0D2DC"/>
          </a:solidFill>
        </p:spPr>
        <p:txBody>
          <a:bodyPr/>
          <a:lstStyle/>
          <a:p>
            <a:r>
              <a:rPr lang="en-US" dirty="0"/>
              <a:t>Oceans for beginners</a:t>
            </a:r>
          </a:p>
        </p:txBody>
      </p:sp>
      <p:sp>
        <p:nvSpPr>
          <p:cNvPr id="5" name="Text Placeholder 4">
            <a:extLst>
              <a:ext uri="{FF2B5EF4-FFF2-40B4-BE49-F238E27FC236}">
                <a16:creationId xmlns:a16="http://schemas.microsoft.com/office/drawing/2014/main" id="{50588A85-9B0D-B942-93A6-F15A9E406993}"/>
              </a:ext>
            </a:extLst>
          </p:cNvPr>
          <p:cNvSpPr>
            <a:spLocks noGrp="1"/>
          </p:cNvSpPr>
          <p:nvPr>
            <p:ph type="body" sz="quarter" idx="13"/>
          </p:nvPr>
        </p:nvSpPr>
        <p:spPr>
          <a:xfrm>
            <a:off x="400866" y="651020"/>
            <a:ext cx="1186633" cy="156984"/>
          </a:xfrm>
          <a:solidFill>
            <a:srgbClr val="A0D2DC"/>
          </a:solidFill>
        </p:spPr>
        <p:txBody>
          <a:bodyPr/>
          <a:lstStyle/>
          <a:p>
            <a:r>
              <a:rPr lang="en-US" dirty="0"/>
              <a:t>X-</a:t>
            </a:r>
            <a:r>
              <a:rPr lang="en-US" dirty="0" err="1"/>
              <a:t>Curric</a:t>
            </a:r>
            <a:r>
              <a:rPr lang="en-US" dirty="0"/>
              <a:t> | Ages 5-7</a:t>
            </a:r>
          </a:p>
        </p:txBody>
      </p:sp>
      <p:pic>
        <p:nvPicPr>
          <p:cNvPr id="10" name="Picture 9" descr="A drawing of a face&#10;&#10;Description automatically generated">
            <a:extLst>
              <a:ext uri="{FF2B5EF4-FFF2-40B4-BE49-F238E27FC236}">
                <a16:creationId xmlns:a16="http://schemas.microsoft.com/office/drawing/2014/main" id="{411A47F9-F322-9447-B4F5-11FC27EA8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463" y="6232525"/>
            <a:ext cx="1299349" cy="448336"/>
          </a:xfrm>
          <a:prstGeom prst="rect">
            <a:avLst/>
          </a:prstGeom>
        </p:spPr>
      </p:pic>
      <p:sp>
        <p:nvSpPr>
          <p:cNvPr id="9" name="Shape 20">
            <a:extLst>
              <a:ext uri="{FF2B5EF4-FFF2-40B4-BE49-F238E27FC236}">
                <a16:creationId xmlns:a16="http://schemas.microsoft.com/office/drawing/2014/main" id="{0DC5C7A6-25D9-3C45-A4DE-570655EB1CCA}"/>
              </a:ext>
            </a:extLst>
          </p:cNvPr>
          <p:cNvSpPr/>
          <p:nvPr/>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3" name="Picture 12" descr="A close up of a logo&#10;&#10;Description automatically generated">
            <a:extLst>
              <a:ext uri="{FF2B5EF4-FFF2-40B4-BE49-F238E27FC236}">
                <a16:creationId xmlns:a16="http://schemas.microsoft.com/office/drawing/2014/main" id="{57AAC462-F5EB-F94F-A0E1-A39F9C06A1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3691" y="6152706"/>
            <a:ext cx="1527426" cy="566349"/>
          </a:xfrm>
          <a:prstGeom prst="rect">
            <a:avLst/>
          </a:prstGeom>
        </p:spPr>
      </p:pic>
    </p:spTree>
    <p:extLst>
      <p:ext uri="{BB962C8B-B14F-4D97-AF65-F5344CB8AC3E}">
        <p14:creationId xmlns:p14="http://schemas.microsoft.com/office/powerpoint/2010/main" val="1954669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sea creatures</a:t>
            </a:r>
            <a:endParaRPr lang="en-US" dirty="0"/>
          </a:p>
        </p:txBody>
      </p:sp>
      <p:sp>
        <p:nvSpPr>
          <p:cNvPr id="4" name="Rectangle 3">
            <a:hlinkClick r:id="rId2"/>
            <a:extLst>
              <a:ext uri="{FF2B5EF4-FFF2-40B4-BE49-F238E27FC236}">
                <a16:creationId xmlns:a16="http://schemas.microsoft.com/office/drawing/2014/main" id="{473CA672-881C-994B-B7D8-BF7597A601D9}"/>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644E57A7-EC5F-8D49-A440-654D345B26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CB8A4CA9-A993-B64D-BDAC-D2D5993FA2A0}"/>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34D78A2B-B567-E644-8794-2EA3FADC78A2}"/>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56A68D10-8B90-DE4D-88B6-EB54929194A0}"/>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871A7A6A-693C-0B46-BF48-2107B61A0E29}"/>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2370F8B4-DFA6-D54E-9E47-EFBBEABD8AE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4CD9A457-0DC7-A549-B0DA-800292992888}"/>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C08A81B4-0C34-6745-BFB3-66AECC95F610}"/>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80DC589-37AF-1E42-B96E-B3270A9090C3}"/>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D1BBEEC1-39F2-F444-A210-D991C66E64D4}"/>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DD38500A-204A-47C7-A3A2-2EA8458D7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8489112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The Great Barrier Reef</a:t>
            </a:r>
            <a:endParaRPr lang="en-US" dirty="0"/>
          </a:p>
        </p:txBody>
      </p:sp>
      <p:sp>
        <p:nvSpPr>
          <p:cNvPr id="4" name="Rectangle 3">
            <a:hlinkClick r:id="rId2"/>
            <a:extLst>
              <a:ext uri="{FF2B5EF4-FFF2-40B4-BE49-F238E27FC236}">
                <a16:creationId xmlns:a16="http://schemas.microsoft.com/office/drawing/2014/main" id="{AFB31B5F-D884-334A-9F20-9D5AD8BE8600}"/>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2FEB6CD9-881A-6348-818D-86F79D3BF1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812FF04D-C865-A541-83E7-26C8BC6FC65F}"/>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E1EE95F9-5AF4-1B4C-A367-0F21B87D4B31}"/>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F2CEDD4D-464E-734F-B452-BAF53B2CB279}"/>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16C2281-7BD5-9545-893C-68CF7EAEF437}"/>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F83E9715-3E8B-4046-92E9-6958C7697CFC}"/>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D1A36CA0-006C-2446-B6D8-33835DADAB64}"/>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790BDE03-4FCD-D445-A7CB-9455F0CFBE8F}"/>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92699865-6E88-2F4F-BEE4-1C44F07C1335}"/>
                </a:ext>
              </a:extLst>
            </p:cNvPr>
            <p:cNvSpPr txBox="1"/>
            <p:nvPr/>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6664BF71-8BC1-C34A-A679-F34F64F350BF}"/>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68F022C0-ABF8-47B7-A865-0BB1F851E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530751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566093" cy="2418501"/>
          </a:xfrm>
        </p:spPr>
        <p:txBody>
          <a:bodyPr/>
          <a:lstStyle/>
          <a:p>
            <a:r>
              <a:rPr lang="en-US" b="1" dirty="0"/>
              <a:t>Tiger shark</a:t>
            </a:r>
          </a:p>
          <a:p>
            <a:r>
              <a:rPr lang="en-US" sz="1600" dirty="0"/>
              <a:t>One of the largest sharks in the world, the tiger shark is one of the top predators in the ocean. It gets its name from the dark stripes along its sides that resemble a tiger's stripes. It is a solitary creature, mainly hunting at night.</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4B98BCA-0567-41D8-B9B6-574A4B6FA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6337472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29044" cy="2418501"/>
          </a:xfrm>
        </p:spPr>
        <p:txBody>
          <a:bodyPr/>
          <a:lstStyle/>
          <a:p>
            <a:r>
              <a:rPr lang="en-US" b="1" dirty="0"/>
              <a:t>Green turtle</a:t>
            </a:r>
          </a:p>
          <a:p>
            <a:r>
              <a:rPr lang="en-US" sz="1600" dirty="0"/>
              <a:t>Green turtles are one of the seven species of sea turtle that are found in the world’s ocean. </a:t>
            </a:r>
          </a:p>
          <a:p>
            <a:r>
              <a:rPr lang="en-US" sz="1600" dirty="0"/>
              <a:t>Green turtles lay their eggs in pits they dig on beaches on islands. Female turtles return to the beaches where they hatched to lay their eggs.</a:t>
            </a:r>
            <a:endParaRPr lang="en-GB"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33A9E22-8E40-482C-A503-317F82448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81432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7" y="1850918"/>
            <a:ext cx="2974467" cy="2418501"/>
          </a:xfrm>
        </p:spPr>
        <p:txBody>
          <a:bodyPr/>
          <a:lstStyle/>
          <a:p>
            <a:r>
              <a:rPr lang="en-US" b="1" dirty="0"/>
              <a:t>Japanese spider crab</a:t>
            </a:r>
          </a:p>
          <a:p>
            <a:r>
              <a:rPr lang="en-US" sz="1600" dirty="0"/>
              <a:t>The Japanese spider crab has the largest leg span of any crab reaching up to </a:t>
            </a:r>
            <a:br>
              <a:rPr lang="en-US" sz="1600" dirty="0"/>
            </a:br>
            <a:r>
              <a:rPr lang="en-US" sz="1600" dirty="0"/>
              <a:t>5.5 meters, their bodies can grow to be up to 40cm across. It is an omnivore, eating both plants and animals and it is also a scavenger and will consume dead animals. They can mainly be found in the temperate waters of the Pacific Ocean near Japan and have been found as deep as 300 meters.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7CFFB4C-0166-4DFB-AB89-780FC8D09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456014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788036" cy="2418501"/>
          </a:xfrm>
        </p:spPr>
        <p:txBody>
          <a:bodyPr/>
          <a:lstStyle/>
          <a:p>
            <a:r>
              <a:rPr lang="en-US" b="1" dirty="0"/>
              <a:t>Bottlenose dolphin</a:t>
            </a:r>
          </a:p>
          <a:p>
            <a:r>
              <a:rPr lang="en-US" sz="1600" dirty="0"/>
              <a:t>Bottlenose dolphins live all over the world. They are excellent swimmers, because of their arrow-like shape. Bottlenose dolphins are some of the cleverest animals on Earth because </a:t>
            </a:r>
            <a:r>
              <a:rPr lang="en-GB" sz="1600" dirty="0"/>
              <a:t>of their large brain. </a:t>
            </a:r>
          </a:p>
          <a:p>
            <a:r>
              <a:rPr lang="en-GB" sz="1600" dirty="0"/>
              <a:t>Bottlenose dolphins cannot breathe </a:t>
            </a:r>
            <a:r>
              <a:rPr lang="en-US" sz="1600" dirty="0"/>
              <a:t>underwater and have to rise to the surface to breathe oxygen from the </a:t>
            </a:r>
            <a:r>
              <a:rPr lang="en-GB" sz="1600" dirty="0"/>
              <a:t>air.</a:t>
            </a:r>
            <a:endParaRPr lang="en-US"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A6AFA8FC-9513-4E4B-AC97-107AB51CC3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498177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81504" cy="2418501"/>
          </a:xfrm>
        </p:spPr>
        <p:txBody>
          <a:bodyPr/>
          <a:lstStyle/>
          <a:p>
            <a:pPr defTabSz="457200"/>
            <a:r>
              <a:rPr lang="en-US" b="1" dirty="0"/>
              <a:t>Sea pig</a:t>
            </a:r>
          </a:p>
          <a:p>
            <a:pPr defTabSz="457200"/>
            <a:r>
              <a:rPr lang="en-US" sz="1600" dirty="0"/>
              <a:t>The sea pig is a type of sea cucumber that can live at a depth of 5 kilometers. It is the only sea cucumber that has 'legs'. These are not true legs but water filled tubes attached to the side of the sea pig. These small animals vacuum the sand, sucking up rotting tissue for food.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B420A0C-E407-4FAD-86B4-D3C2822B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5177417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0ED1-5995-014E-90D3-91B51A64E96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96883AE4-CD4F-ED48-9C82-C2F9C06C2F3E}"/>
              </a:ext>
            </a:extLst>
          </p:cNvPr>
          <p:cNvSpPr>
            <a:spLocks noGrp="1"/>
          </p:cNvSpPr>
          <p:nvPr>
            <p:ph type="body" sz="quarter" idx="10"/>
          </p:nvPr>
        </p:nvSpPr>
        <p:spPr/>
        <p:txBody>
          <a:bodyPr/>
          <a:lstStyle/>
          <a:p>
            <a:r>
              <a:rPr lang="en-US" dirty="0"/>
              <a:t>Ocean icons</a:t>
            </a:r>
          </a:p>
        </p:txBody>
      </p:sp>
      <p:sp>
        <p:nvSpPr>
          <p:cNvPr id="4" name="Text Placeholder 3">
            <a:extLst>
              <a:ext uri="{FF2B5EF4-FFF2-40B4-BE49-F238E27FC236}">
                <a16:creationId xmlns:a16="http://schemas.microsoft.com/office/drawing/2014/main" id="{FE9CD92D-71FC-F64A-A1F1-16AC4EDFE57B}"/>
              </a:ext>
            </a:extLst>
          </p:cNvPr>
          <p:cNvSpPr>
            <a:spLocks noGrp="1"/>
          </p:cNvSpPr>
          <p:nvPr>
            <p:ph type="body" sz="quarter" idx="11"/>
          </p:nvPr>
        </p:nvSpPr>
        <p:spPr/>
        <p:txBody>
          <a:bodyPr/>
          <a:lstStyle/>
          <a:p>
            <a:r>
              <a:rPr lang="en-US" dirty="0"/>
              <a:t>Draw a picture of your favorite ocean icon.</a:t>
            </a:r>
          </a:p>
          <a:p>
            <a:endParaRPr lang="en-US" dirty="0"/>
          </a:p>
          <a:p>
            <a:r>
              <a:rPr lang="en-US" dirty="0"/>
              <a:t>Find the fact cards on your tables that go </a:t>
            </a:r>
            <a:br>
              <a:rPr lang="en-US" dirty="0"/>
            </a:br>
            <a:r>
              <a:rPr lang="en-US" dirty="0"/>
              <a:t>with your animal.</a:t>
            </a:r>
          </a:p>
          <a:p>
            <a:endParaRPr lang="en-US" dirty="0"/>
          </a:p>
          <a:p>
            <a:r>
              <a:rPr lang="en-US" dirty="0"/>
              <a:t>Add the facts to your poster. </a:t>
            </a:r>
          </a:p>
          <a:p>
            <a:endParaRPr lang="en-GB" dirty="0"/>
          </a:p>
          <a:p>
            <a:endParaRPr lang="en-US" dirty="0"/>
          </a:p>
        </p:txBody>
      </p:sp>
      <p:pic>
        <p:nvPicPr>
          <p:cNvPr id="5" name="Picture 4">
            <a:extLst>
              <a:ext uri="{FF2B5EF4-FFF2-40B4-BE49-F238E27FC236}">
                <a16:creationId xmlns:a16="http://schemas.microsoft.com/office/drawing/2014/main" id="{055DA4F1-7032-4544-AE1B-F2369D74BD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182047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With your partner, share three new things you’ve learnt today.</a:t>
            </a:r>
            <a:endParaRPr lang="en-GB" dirty="0"/>
          </a:p>
          <a:p>
            <a:endParaRPr lang="en-GB" dirty="0"/>
          </a:p>
        </p:txBody>
      </p:sp>
      <p:sp>
        <p:nvSpPr>
          <p:cNvPr id="7" name="Text Placeholder 6">
            <a:extLst>
              <a:ext uri="{FF2B5EF4-FFF2-40B4-BE49-F238E27FC236}">
                <a16:creationId xmlns:a16="http://schemas.microsoft.com/office/drawing/2014/main" id="{B38C8609-D9D0-6944-A452-8EB90B0CD3DD}"/>
              </a:ext>
            </a:extLst>
          </p:cNvPr>
          <p:cNvSpPr>
            <a:spLocks noGrp="1"/>
          </p:cNvSpPr>
          <p:nvPr>
            <p:ph type="body" sz="quarter" idx="11"/>
          </p:nvPr>
        </p:nvSpPr>
        <p:spPr>
          <a:xfrm>
            <a:off x="364153" y="3276959"/>
            <a:ext cx="5296060" cy="650074"/>
          </a:xfrm>
        </p:spPr>
        <p:txBody>
          <a:bodyPr/>
          <a:lstStyle/>
          <a:p>
            <a:r>
              <a:rPr lang="en-US" dirty="0"/>
              <a:t>Do you have any questions?</a:t>
            </a:r>
            <a:endParaRPr lang="en-GB" dirty="0"/>
          </a:p>
          <a:p>
            <a:endParaRPr lang="en-GB" dirty="0"/>
          </a:p>
          <a:p>
            <a:endParaRPr lang="en-US" dirty="0"/>
          </a:p>
        </p:txBody>
      </p:sp>
      <p:pic>
        <p:nvPicPr>
          <p:cNvPr id="5" name="Picture 4">
            <a:extLst>
              <a:ext uri="{FF2B5EF4-FFF2-40B4-BE49-F238E27FC236}">
                <a16:creationId xmlns:a16="http://schemas.microsoft.com/office/drawing/2014/main" id="{D3D6A1C1-5435-4860-88D4-8FEF456C01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86174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6DC1-0CEB-AF44-A80F-F43C7041D8C9}"/>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4A73E2CB-B054-C142-9EBD-39AB94E7E066}"/>
              </a:ext>
            </a:extLst>
          </p:cNvPr>
          <p:cNvSpPr>
            <a:spLocks noGrp="1"/>
          </p:cNvSpPr>
          <p:nvPr>
            <p:ph type="body" sz="quarter" idx="10"/>
          </p:nvPr>
        </p:nvSpPr>
        <p:spPr>
          <a:xfrm>
            <a:off x="364153" y="992610"/>
            <a:ext cx="6131650" cy="1102949"/>
          </a:xfrm>
        </p:spPr>
        <p:txBody>
          <a:bodyPr/>
          <a:lstStyle/>
          <a:p>
            <a:r>
              <a:rPr lang="en-US" dirty="0"/>
              <a:t>Review: Learning outcomes</a:t>
            </a:r>
            <a:endParaRPr lang="en-GB" dirty="0"/>
          </a:p>
          <a:p>
            <a:endParaRPr lang="en-US" dirty="0"/>
          </a:p>
        </p:txBody>
      </p:sp>
      <p:sp>
        <p:nvSpPr>
          <p:cNvPr id="4" name="Text Placeholder 3">
            <a:extLst>
              <a:ext uri="{FF2B5EF4-FFF2-40B4-BE49-F238E27FC236}">
                <a16:creationId xmlns:a16="http://schemas.microsoft.com/office/drawing/2014/main" id="{E1DF0417-9E92-0F47-B696-87E7E54F0201}"/>
              </a:ext>
            </a:extLst>
          </p:cNvPr>
          <p:cNvSpPr>
            <a:spLocks noGrp="1"/>
          </p:cNvSpPr>
          <p:nvPr>
            <p:ph type="body" sz="quarter" idx="11"/>
          </p:nvPr>
        </p:nvSpPr>
        <p:spPr/>
        <p:txBody>
          <a:bodyPr/>
          <a:lstStyle/>
          <a:p>
            <a:pPr marL="285750" lvl="0" indent="-285750">
              <a:buFont typeface="Arial" panose="020B0604020202020204" pitchFamily="34" charset="0"/>
              <a:buChar char="•"/>
            </a:pPr>
            <a:r>
              <a:rPr lang="en-US" dirty="0"/>
              <a:t>Name and describe the features of living things </a:t>
            </a:r>
          </a:p>
          <a:p>
            <a:pPr marL="285750" lvl="0" indent="-285750">
              <a:buFont typeface="Arial" panose="020B0604020202020204" pitchFamily="34" charset="0"/>
              <a:buChar char="•"/>
            </a:pPr>
            <a:r>
              <a:rPr lang="en-US" dirty="0"/>
              <a:t>Understand the size of the ocean</a:t>
            </a:r>
          </a:p>
          <a:p>
            <a:pPr marL="285750" lvl="0" indent="-285750">
              <a:buFont typeface="Arial" panose="020B0604020202020204" pitchFamily="34" charset="0"/>
              <a:buChar char="•"/>
            </a:pPr>
            <a:r>
              <a:rPr lang="en-US" dirty="0"/>
              <a:t>Create a poster about a marine creature </a:t>
            </a:r>
          </a:p>
          <a:p>
            <a:pPr marL="285750" lvl="0" indent="-285750">
              <a:buFont typeface="Arial" panose="020B0604020202020204" pitchFamily="34" charset="0"/>
              <a:buChar char="•"/>
            </a:pPr>
            <a:r>
              <a:rPr lang="en-US" dirty="0"/>
              <a:t>Ask questions and share knowledge  </a:t>
            </a:r>
            <a:endParaRPr lang="en-GB" dirty="0"/>
          </a:p>
          <a:p>
            <a:endParaRPr lang="en-US" dirty="0"/>
          </a:p>
        </p:txBody>
      </p:sp>
      <p:pic>
        <p:nvPicPr>
          <p:cNvPr id="5" name="Picture 4">
            <a:extLst>
              <a:ext uri="{FF2B5EF4-FFF2-40B4-BE49-F238E27FC236}">
                <a16:creationId xmlns:a16="http://schemas.microsoft.com/office/drawing/2014/main" id="{F73B5067-2CF7-453E-A7F5-6336AC48F4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13819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FC83-8680-094D-9995-D5B924D54A5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DCB8A9E8-B971-314E-B2AD-D806D4C00CC5}"/>
              </a:ext>
            </a:extLst>
          </p:cNvPr>
          <p:cNvSpPr>
            <a:spLocks noGrp="1"/>
          </p:cNvSpPr>
          <p:nvPr>
            <p:ph type="body" sz="quarter" idx="11"/>
          </p:nvPr>
        </p:nvSpPr>
        <p:spPr/>
        <p:txBody>
          <a:bodyPr/>
          <a:lstStyle/>
          <a:p>
            <a:pPr lvl="0"/>
            <a:r>
              <a:rPr lang="en-US" dirty="0"/>
              <a:t>Name and describe the features of living things </a:t>
            </a:r>
          </a:p>
          <a:p>
            <a:pPr lvl="0"/>
            <a:r>
              <a:rPr lang="en-US" dirty="0"/>
              <a:t>Understand the size of the ocean</a:t>
            </a:r>
          </a:p>
          <a:p>
            <a:pPr lvl="0"/>
            <a:r>
              <a:rPr lang="en-US" dirty="0"/>
              <a:t>Create a poster about a marine creature </a:t>
            </a:r>
          </a:p>
          <a:p>
            <a:pPr lvl="0"/>
            <a:r>
              <a:rPr lang="en-US" dirty="0"/>
              <a:t>Ask questions and share knowledge  </a:t>
            </a:r>
            <a:endParaRPr lang="en-GB" dirty="0"/>
          </a:p>
          <a:p>
            <a:endParaRPr lang="en-US" dirty="0"/>
          </a:p>
        </p:txBody>
      </p:sp>
      <p:pic>
        <p:nvPicPr>
          <p:cNvPr id="4" name="Picture 3">
            <a:extLst>
              <a:ext uri="{FF2B5EF4-FFF2-40B4-BE49-F238E27FC236}">
                <a16:creationId xmlns:a16="http://schemas.microsoft.com/office/drawing/2014/main" id="{A225A0F1-C24F-4197-8926-DF7A290C26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91365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63B-0A95-0844-84C9-B2E28FDA89F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EE882BAC-A814-4E42-922E-DF7A25E992A7}"/>
              </a:ext>
            </a:extLst>
          </p:cNvPr>
          <p:cNvSpPr>
            <a:spLocks noGrp="1"/>
          </p:cNvSpPr>
          <p:nvPr>
            <p:ph type="body" sz="quarter" idx="10"/>
          </p:nvPr>
        </p:nvSpPr>
        <p:spPr/>
        <p:txBody>
          <a:bodyPr/>
          <a:lstStyle/>
          <a:p>
            <a:r>
              <a:rPr lang="en-US" dirty="0"/>
              <a:t>Home learning</a:t>
            </a:r>
            <a:endParaRPr lang="en-GB" dirty="0"/>
          </a:p>
          <a:p>
            <a:endParaRPr lang="en-US" dirty="0"/>
          </a:p>
        </p:txBody>
      </p:sp>
      <p:sp>
        <p:nvSpPr>
          <p:cNvPr id="4" name="Text Placeholder 3">
            <a:extLst>
              <a:ext uri="{FF2B5EF4-FFF2-40B4-BE49-F238E27FC236}">
                <a16:creationId xmlns:a16="http://schemas.microsoft.com/office/drawing/2014/main" id="{AC381DEB-0749-0645-8690-59B90F269947}"/>
              </a:ext>
            </a:extLst>
          </p:cNvPr>
          <p:cNvSpPr>
            <a:spLocks noGrp="1"/>
          </p:cNvSpPr>
          <p:nvPr>
            <p:ph type="body" sz="quarter" idx="11"/>
          </p:nvPr>
        </p:nvSpPr>
        <p:spPr>
          <a:xfrm>
            <a:off x="363538" y="2149372"/>
            <a:ext cx="5989761" cy="2281236"/>
          </a:xfrm>
        </p:spPr>
        <p:txBody>
          <a:bodyPr/>
          <a:lstStyle/>
          <a:p>
            <a:r>
              <a:rPr lang="en-GB" dirty="0"/>
              <a:t>Choose a different ocean icon and create a postcard with pictures and information to send to the headteacher. </a:t>
            </a:r>
          </a:p>
          <a:p>
            <a:endParaRPr lang="en-GB" dirty="0"/>
          </a:p>
          <a:p>
            <a:endParaRPr lang="en-US" dirty="0"/>
          </a:p>
        </p:txBody>
      </p:sp>
      <p:pic>
        <p:nvPicPr>
          <p:cNvPr id="5" name="Picture 4">
            <a:extLst>
              <a:ext uri="{FF2B5EF4-FFF2-40B4-BE49-F238E27FC236}">
                <a16:creationId xmlns:a16="http://schemas.microsoft.com/office/drawing/2014/main" id="{BBAA9952-C4F6-49A0-972B-B6CFD7623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429152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7BE6-3AD2-5648-9777-BBD0AD6FB880}"/>
              </a:ext>
            </a:extLst>
          </p:cNvPr>
          <p:cNvSpPr>
            <a:spLocks noGrp="1"/>
          </p:cNvSpPr>
          <p:nvPr>
            <p:ph type="title"/>
          </p:nvPr>
        </p:nvSpPr>
        <p:spPr/>
        <p:txBody>
          <a:bodyPr/>
          <a:lstStyle/>
          <a:p>
            <a:r>
              <a:rPr lang="en-US"/>
              <a:t>Lesson 1: Our wonderful ocean</a:t>
            </a:r>
          </a:p>
        </p:txBody>
      </p:sp>
      <p:graphicFrame>
        <p:nvGraphicFramePr>
          <p:cNvPr id="3" name="Table 2">
            <a:extLst>
              <a:ext uri="{FF2B5EF4-FFF2-40B4-BE49-F238E27FC236}">
                <a16:creationId xmlns:a16="http://schemas.microsoft.com/office/drawing/2014/main" id="{FE2BE244-984F-7940-B7D0-BCF7937C8508}"/>
              </a:ext>
            </a:extLst>
          </p:cNvPr>
          <p:cNvGraphicFramePr>
            <a:graphicFrameLocks noGrp="1"/>
          </p:cNvGraphicFramePr>
          <p:nvPr>
            <p:extLst>
              <p:ext uri="{D42A27DB-BD31-4B8C-83A1-F6EECF244321}">
                <p14:modId xmlns:p14="http://schemas.microsoft.com/office/powerpoint/2010/main" val="82300964"/>
              </p:ext>
            </p:extLst>
          </p:nvPr>
        </p:nvGraphicFramePr>
        <p:xfrm>
          <a:off x="313509" y="2066608"/>
          <a:ext cx="8428117" cy="4092446"/>
        </p:xfrm>
        <a:graphic>
          <a:graphicData uri="http://schemas.openxmlformats.org/drawingml/2006/table">
            <a:tbl>
              <a:tblPr firstRow="1" bandRow="1">
                <a:tableStyleId>{5940675A-B579-460E-94D1-54222C63F5DA}</a:tableStyleId>
              </a:tblPr>
              <a:tblGrid>
                <a:gridCol w="1013585">
                  <a:extLst>
                    <a:ext uri="{9D8B030D-6E8A-4147-A177-3AD203B41FA5}">
                      <a16:colId xmlns:a16="http://schemas.microsoft.com/office/drawing/2014/main" val="2797114442"/>
                    </a:ext>
                  </a:extLst>
                </a:gridCol>
                <a:gridCol w="2192941">
                  <a:extLst>
                    <a:ext uri="{9D8B030D-6E8A-4147-A177-3AD203B41FA5}">
                      <a16:colId xmlns:a16="http://schemas.microsoft.com/office/drawing/2014/main" val="2159196442"/>
                    </a:ext>
                  </a:extLst>
                </a:gridCol>
                <a:gridCol w="5221591">
                  <a:extLst>
                    <a:ext uri="{9D8B030D-6E8A-4147-A177-3AD203B41FA5}">
                      <a16:colId xmlns:a16="http://schemas.microsoft.com/office/drawing/2014/main" val="2857316932"/>
                    </a:ext>
                  </a:extLst>
                </a:gridCol>
              </a:tblGrid>
              <a:tr h="309252">
                <a:tc>
                  <a:txBody>
                    <a:bodyPr/>
                    <a:lstStyle/>
                    <a:p>
                      <a:pPr algn="l"/>
                      <a:r>
                        <a:rPr lang="en-US" sz="1400" b="1" dirty="0">
                          <a:solidFill>
                            <a:schemeClr val="bg1"/>
                          </a:solidFill>
                        </a:rPr>
                        <a:t>Slide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Title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Attribution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Wilson reef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Florida keys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dirty="0">
                          <a:solidFill>
                            <a:schemeClr val="bg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Stopwatch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Free-Photos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1050046"/>
                  </a:ext>
                </a:extLst>
              </a:tr>
              <a:tr h="281138">
                <a:tc>
                  <a:txBody>
                    <a:bodyPr/>
                    <a:lstStyle/>
                    <a:p>
                      <a:pPr algn="l"/>
                      <a:r>
                        <a:rPr lang="en-US" sz="1200" dirty="0">
                          <a:solidFill>
                            <a:schemeClr val="bg1"/>
                          </a:solidFill>
                        </a:rPr>
                        <a:t>5, 6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Earth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Wikimages</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90707">
                <a:tc>
                  <a:txBody>
                    <a:bodyPr/>
                    <a:lstStyle/>
                    <a:p>
                      <a:pPr algn="l"/>
                      <a:r>
                        <a:rPr lang="en-US" sz="12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Tiger shark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dirty="0">
                          <a:solidFill>
                            <a:schemeClr val="bg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Green turtle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dirty="0">
                          <a:solidFill>
                            <a:schemeClr val="bg1"/>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Japanese spider crab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Wikipedia / Michael Wolf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r>
                        <a:rPr lang="en-US" sz="12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Bottlenose dolphin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r>
                        <a:rPr lang="en-US" sz="1200" dirty="0">
                          <a:solidFill>
                            <a:schemeClr val="bg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Sea pig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NOAA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4" name="Picture 3">
            <a:extLst>
              <a:ext uri="{FF2B5EF4-FFF2-40B4-BE49-F238E27FC236}">
                <a16:creationId xmlns:a16="http://schemas.microsoft.com/office/drawing/2014/main" id="{BDF62536-08DB-461B-8B97-E200ACF7F2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916424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What do you know about  the ocean?</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6A2B841F-CECA-41B6-9947-714504097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136700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6838-0959-764C-8E1D-B48231DBBB7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D6F9160-1859-A147-9087-796D6340A347}"/>
              </a:ext>
            </a:extLst>
          </p:cNvPr>
          <p:cNvSpPr>
            <a:spLocks noGrp="1"/>
          </p:cNvSpPr>
          <p:nvPr>
            <p:ph type="body" sz="quarter" idx="10"/>
          </p:nvPr>
        </p:nvSpPr>
        <p:spPr>
          <a:xfrm>
            <a:off x="364153" y="992610"/>
            <a:ext cx="4349890" cy="1369287"/>
          </a:xfrm>
        </p:spPr>
        <p:txBody>
          <a:bodyPr/>
          <a:lstStyle/>
          <a:p>
            <a:r>
              <a:rPr lang="en-US" dirty="0"/>
              <a:t>With a partner…</a:t>
            </a:r>
            <a:endParaRPr lang="en-GB" dirty="0"/>
          </a:p>
          <a:p>
            <a:endParaRPr lang="en-US" dirty="0"/>
          </a:p>
        </p:txBody>
      </p:sp>
      <p:sp>
        <p:nvSpPr>
          <p:cNvPr id="4" name="Text Placeholder 3">
            <a:extLst>
              <a:ext uri="{FF2B5EF4-FFF2-40B4-BE49-F238E27FC236}">
                <a16:creationId xmlns:a16="http://schemas.microsoft.com/office/drawing/2014/main" id="{5B57EE5E-738D-2C46-8715-DE50634359E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You have 30 seconds to name all the marine animals you can think of.</a:t>
            </a:r>
          </a:p>
          <a:p>
            <a:pPr marL="285750" indent="-285750">
              <a:buFont typeface="Arial" panose="020B0604020202020204" pitchFamily="34" charset="0"/>
              <a:buChar char="•"/>
            </a:pPr>
            <a:r>
              <a:rPr lang="en-US" dirty="0"/>
              <a:t>Keep a tally.</a:t>
            </a:r>
          </a:p>
          <a:p>
            <a:pPr marL="285750" indent="-285750">
              <a:buFont typeface="Arial" panose="020B0604020202020204" pitchFamily="34" charset="0"/>
              <a:buChar char="•"/>
            </a:pPr>
            <a:r>
              <a:rPr lang="en-US" dirty="0"/>
              <a:t>Try not to repeat any!</a:t>
            </a:r>
            <a:endParaRPr lang="en-GB" dirty="0"/>
          </a:p>
          <a:p>
            <a:endParaRPr lang="en-US" dirty="0"/>
          </a:p>
        </p:txBody>
      </p:sp>
      <p:sp>
        <p:nvSpPr>
          <p:cNvPr id="5" name="Oval 4">
            <a:extLst>
              <a:ext uri="{FF2B5EF4-FFF2-40B4-BE49-F238E27FC236}">
                <a16:creationId xmlns:a16="http://schemas.microsoft.com/office/drawing/2014/main" id="{4A9AC17E-5945-2641-B67B-5EA6A62F9923}"/>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A50BFD2-4E59-4EAF-BF3E-91C14730B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9212932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4089094"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US" dirty="0"/>
              <a:t>How much of the Earth do you think is covered in water?</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5DFB7F6-E61B-45BD-A8C0-DC327D085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459888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GB" dirty="0"/>
              <a:t>71% of the planet’s surface is covered by ocean. </a:t>
            </a:r>
          </a:p>
          <a:p>
            <a:r>
              <a:rPr lang="en-GB" dirty="0"/>
              <a:t>That is over 2/3.</a:t>
            </a:r>
          </a:p>
          <a:p>
            <a:endParaRPr lang="en-US" dirty="0"/>
          </a:p>
        </p:txBody>
      </p:sp>
      <p:sp>
        <p:nvSpPr>
          <p:cNvPr id="6" name="Oval 5">
            <a:extLst>
              <a:ext uri="{FF2B5EF4-FFF2-40B4-BE49-F238E27FC236}">
                <a16:creationId xmlns:a16="http://schemas.microsoft.com/office/drawing/2014/main" id="{E38BA06E-1C5D-E143-BAED-C15D456A4FD4}"/>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BEF5CEC1-B8F8-4562-9D74-345DF5978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07772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50F790C2-BFD8-CA45-B911-E10C650444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243" y="1089025"/>
            <a:ext cx="6603513" cy="4423254"/>
          </a:xfrm>
          <a:prstGeom prst="rect">
            <a:avLst/>
          </a:prstGeom>
        </p:spPr>
      </p:pic>
      <p:sp>
        <p:nvSpPr>
          <p:cNvPr id="2" name="Title 1">
            <a:extLst>
              <a:ext uri="{FF2B5EF4-FFF2-40B4-BE49-F238E27FC236}">
                <a16:creationId xmlns:a16="http://schemas.microsoft.com/office/drawing/2014/main" id="{7904B3C7-0E8B-C343-A0EE-FCA7ED015BA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FA8AFF7-06B6-A445-8BDA-5DCE51EE2B5C}"/>
              </a:ext>
            </a:extLst>
          </p:cNvPr>
          <p:cNvSpPr>
            <a:spLocks noGrp="1"/>
          </p:cNvSpPr>
          <p:nvPr>
            <p:ph type="body" sz="quarter" idx="10"/>
          </p:nvPr>
        </p:nvSpPr>
        <p:spPr>
          <a:xfrm>
            <a:off x="217523" y="5563193"/>
            <a:ext cx="8708951" cy="1102949"/>
          </a:xfrm>
        </p:spPr>
        <p:txBody>
          <a:bodyPr/>
          <a:lstStyle/>
          <a:p>
            <a:pPr algn="ctr"/>
            <a:r>
              <a:rPr lang="en-US" sz="3200" dirty="0"/>
              <a:t>Use globes and maps to understand how much of our planet is covered in oceans.</a:t>
            </a:r>
            <a:endParaRPr lang="en-GB" sz="3200" dirty="0"/>
          </a:p>
          <a:p>
            <a:pPr algn="ctr"/>
            <a:endParaRPr lang="en-US" sz="3200" dirty="0"/>
          </a:p>
        </p:txBody>
      </p:sp>
      <p:pic>
        <p:nvPicPr>
          <p:cNvPr id="5" name="Picture 4">
            <a:extLst>
              <a:ext uri="{FF2B5EF4-FFF2-40B4-BE49-F238E27FC236}">
                <a16:creationId xmlns:a16="http://schemas.microsoft.com/office/drawing/2014/main" id="{A11BB72F-B6CA-4E47-B371-085FCAC56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677092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ocean poster</a:t>
            </a:r>
            <a:endParaRPr lang="en-US" dirty="0"/>
          </a:p>
        </p:txBody>
      </p:sp>
      <p:pic>
        <p:nvPicPr>
          <p:cNvPr id="6" name="Picture 5" descr="A close up of a device&#10;&#10;Description automatically generated">
            <a:hlinkClick r:id="rId2"/>
            <a:extLst>
              <a:ext uri="{FF2B5EF4-FFF2-40B4-BE49-F238E27FC236}">
                <a16:creationId xmlns:a16="http://schemas.microsoft.com/office/drawing/2014/main" id="{2E0E747E-B185-7449-86B5-43342AB204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288" y="1634593"/>
            <a:ext cx="3040370" cy="4290300"/>
          </a:xfrm>
          <a:prstGeom prst="rect">
            <a:avLst/>
          </a:prstGeom>
        </p:spPr>
      </p:pic>
      <p:pic>
        <p:nvPicPr>
          <p:cNvPr id="7" name="Picture 6">
            <a:hlinkClick r:id="rId2"/>
            <a:extLst>
              <a:ext uri="{FF2B5EF4-FFF2-40B4-BE49-F238E27FC236}">
                <a16:creationId xmlns:a16="http://schemas.microsoft.com/office/drawing/2014/main" id="{EA53FDAE-3FA7-1C47-BE2C-E2E8A3AA74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6250" y="6030229"/>
            <a:ext cx="369408" cy="369408"/>
          </a:xfrm>
          <a:prstGeom prst="rect">
            <a:avLst/>
          </a:prstGeom>
        </p:spPr>
      </p:pic>
      <p:sp>
        <p:nvSpPr>
          <p:cNvPr id="8" name="Rectangle 7">
            <a:extLst>
              <a:ext uri="{FF2B5EF4-FFF2-40B4-BE49-F238E27FC236}">
                <a16:creationId xmlns:a16="http://schemas.microsoft.com/office/drawing/2014/main" id="{EAAF2CBD-9C62-1547-AD88-A03F3EAF96F2}"/>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9" name="Group 8">
            <a:extLst>
              <a:ext uri="{FF2B5EF4-FFF2-40B4-BE49-F238E27FC236}">
                <a16:creationId xmlns:a16="http://schemas.microsoft.com/office/drawing/2014/main" id="{05801F91-AAF8-874E-AD2B-CDA3F12475BC}"/>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71425FB7-67D2-FC4C-AAB5-2461F49B180C}"/>
                </a:ext>
              </a:extLst>
            </p:cNvPr>
            <p:cNvGrpSpPr/>
            <p:nvPr userDrawn="1"/>
          </p:nvGrpSpPr>
          <p:grpSpPr>
            <a:xfrm>
              <a:off x="395288" y="6073323"/>
              <a:ext cx="2079653" cy="283221"/>
              <a:chOff x="395288" y="6073323"/>
              <a:chExt cx="2079653" cy="283221"/>
            </a:xfrm>
          </p:grpSpPr>
          <p:grpSp>
            <p:nvGrpSpPr>
              <p:cNvPr id="12" name="Group 11">
                <a:extLst>
                  <a:ext uri="{FF2B5EF4-FFF2-40B4-BE49-F238E27FC236}">
                    <a16:creationId xmlns:a16="http://schemas.microsoft.com/office/drawing/2014/main" id="{4726FA35-7C4A-9D46-93FE-0FE29829AD33}"/>
                  </a:ext>
                </a:extLst>
              </p:cNvPr>
              <p:cNvGrpSpPr/>
              <p:nvPr userDrawn="1"/>
            </p:nvGrpSpPr>
            <p:grpSpPr>
              <a:xfrm>
                <a:off x="395288" y="6073323"/>
                <a:ext cx="2079653" cy="283221"/>
                <a:chOff x="2506068" y="6091812"/>
                <a:chExt cx="2079653" cy="283221"/>
              </a:xfrm>
              <a:solidFill>
                <a:srgbClr val="4EB7A0"/>
              </a:solidFill>
            </p:grpSpPr>
            <p:sp>
              <p:nvSpPr>
                <p:cNvPr id="14" name="Oval 13">
                  <a:extLst>
                    <a:ext uri="{FF2B5EF4-FFF2-40B4-BE49-F238E27FC236}">
                      <a16:creationId xmlns:a16="http://schemas.microsoft.com/office/drawing/2014/main" id="{046DF18D-C092-1A41-9668-953C876096A1}"/>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61C5B370-42E0-9B45-BB6B-5ACC6D95C459}"/>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3" name="Rectangle 12">
                <a:extLst>
                  <a:ext uri="{FF2B5EF4-FFF2-40B4-BE49-F238E27FC236}">
                    <a16:creationId xmlns:a16="http://schemas.microsoft.com/office/drawing/2014/main" id="{F26F2382-39A6-8D49-9F39-985D8FFEAE92}"/>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TextBox 10">
              <a:extLst>
                <a:ext uri="{FF2B5EF4-FFF2-40B4-BE49-F238E27FC236}">
                  <a16:creationId xmlns:a16="http://schemas.microsoft.com/office/drawing/2014/main" id="{E808EBCF-6E3F-064B-8BD8-82283717DA8F}"/>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DIAGRAM</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6" name="Rectangle 15">
            <a:extLst>
              <a:ext uri="{FF2B5EF4-FFF2-40B4-BE49-F238E27FC236}">
                <a16:creationId xmlns:a16="http://schemas.microsoft.com/office/drawing/2014/main" id="{32A426FE-4455-4A4C-AC40-F6611DD78FBC}"/>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7" name="Picture 16">
            <a:extLst>
              <a:ext uri="{FF2B5EF4-FFF2-40B4-BE49-F238E27FC236}">
                <a16:creationId xmlns:a16="http://schemas.microsoft.com/office/drawing/2014/main" id="{C93697C3-EBA2-449A-AF2A-E642035F39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050152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Living reef</a:t>
            </a:r>
            <a:endParaRPr lang="en-US" dirty="0"/>
          </a:p>
        </p:txBody>
      </p:sp>
      <p:sp>
        <p:nvSpPr>
          <p:cNvPr id="4" name="Rectangle 3">
            <a:hlinkClick r:id="rId2"/>
            <a:extLst>
              <a:ext uri="{FF2B5EF4-FFF2-40B4-BE49-F238E27FC236}">
                <a16:creationId xmlns:a16="http://schemas.microsoft.com/office/drawing/2014/main" id="{E194C5D6-A8E9-C944-B7C8-D6D87BD991A4}"/>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09A15183-5BC6-FA40-9C95-5E99027B54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AC25BC25-F427-2F43-BAB5-90211A54B6F6}"/>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CA077BAD-EFBE-2443-8659-8B58C6718EB5}"/>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A806F144-2CF6-C341-AEEA-F3B4A65B9762}"/>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F129C15-7144-F24E-994B-18BA50EDF8DC}"/>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02D7BB7B-DEA9-B149-8983-1F926BB6561F}"/>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01272E69-2002-E942-80A5-7BF93E22AA9D}"/>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9661CFB3-B356-7446-AFA1-47F300D30B24}"/>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C7CD7D2-6B20-684A-8733-AD0AC386832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9BC4D322-40B8-0E4A-8D33-9C7B18D3910D}"/>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BC560D60-9E45-4883-8A75-AB4C41DA5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90376674"/>
      </p:ext>
    </p:extLst>
  </p:cSld>
  <p:clrMapOvr>
    <a:masterClrMapping/>
  </p:clrMapOvr>
  <p:transition spd="med"/>
</p:sld>
</file>

<file path=ppt/theme/theme1.xml><?xml version="1.0" encoding="utf-8"?>
<a:theme xmlns:a="http://schemas.openxmlformats.org/drawingml/2006/main" name="Office Theme">
  <a:themeElements>
    <a:clrScheme name="Encounter Edu 1">
      <a:dk1>
        <a:srgbClr val="FFFFFF"/>
      </a:dk1>
      <a:lt1>
        <a:srgbClr val="091932"/>
      </a:lt1>
      <a:dk2>
        <a:srgbClr val="EFF0EF"/>
      </a:dk2>
      <a:lt2>
        <a:srgbClr val="091932"/>
      </a:lt2>
      <a:accent1>
        <a:srgbClr val="6EBEAF"/>
      </a:accent1>
      <a:accent2>
        <a:srgbClr val="6BD0D4"/>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0" ma:contentTypeDescription="Create a new document." ma:contentTypeScope="" ma:versionID="cedc8ece71dae674ff7f72ad2714e1a1">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126980710d514506eb74f74d7cfc55b4"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A09824-6527-41E0-BB36-B7BA9E8B2DAD}">
  <ds:schemaRefs>
    <ds:schemaRef ds:uri="http://schemas.microsoft.com/sharepoint/v3/contenttype/forms"/>
  </ds:schemaRefs>
</ds:datastoreItem>
</file>

<file path=customXml/itemProps2.xml><?xml version="1.0" encoding="utf-8"?>
<ds:datastoreItem xmlns:ds="http://schemas.openxmlformats.org/officeDocument/2006/customXml" ds:itemID="{8C06E13B-3129-488A-BBDF-EE48229B8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27542-5BD2-426C-8E87-0625887C09D8}">
  <ds:schemaRefs>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8dd429a2-b850-4aa5-85c2-8487e2b197cf"/>
    <ds:schemaRef ds:uri="http://schemas.openxmlformats.org/package/2006/metadata/core-properties"/>
    <ds:schemaRef ds:uri="7dd0c2b8-7301-49b5-921e-ab84ec4c20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1830</TotalTime>
  <Words>739</Words>
  <Application>Microsoft Office PowerPoint</Application>
  <PresentationFormat>On-screen Show (4:3)</PresentationFormat>
  <Paragraphs>109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Helvetica Neue Medium</vt:lpstr>
      <vt:lpstr>Office Theme</vt:lpstr>
      <vt:lpstr>PowerPoint Presentation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Burn</dc:creator>
  <cp:lastModifiedBy>Lorraine Burn</cp:lastModifiedBy>
  <cp:revision>120</cp:revision>
  <cp:lastPrinted>2018-10-15T11:47:29Z</cp:lastPrinted>
  <dcterms:modified xsi:type="dcterms:W3CDTF">2020-06-08T07:46:22Z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