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62" r:id="rId2"/>
    <p:sldId id="257" r:id="rId3"/>
    <p:sldId id="260" r:id="rId4"/>
    <p:sldId id="256" r:id="rId5"/>
    <p:sldId id="258" r:id="rId6"/>
    <p:sldId id="263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8A01E-70F5-D2BC-9D7C-508FA17F8A57}" v="36" dt="2020-06-02T11:06:40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cLellan" userId="S::wljacqui.mclellan@glow.sch.uk::e89eea66-42a7-4b7e-9a6b-6824aae5f5c5" providerId="AD" clId="Web-{6B58A01E-70F5-D2BC-9D7C-508FA17F8A57}"/>
    <pc:docChg chg="addSld modSld sldOrd addMainMaster delMainMaster">
      <pc:chgData name="Mrs McLellan" userId="S::wljacqui.mclellan@glow.sch.uk::e89eea66-42a7-4b7e-9a6b-6824aae5f5c5" providerId="AD" clId="Web-{6B58A01E-70F5-D2BC-9D7C-508FA17F8A57}" dt="2020-06-02T11:06:40.461" v="40"/>
      <pc:docMkLst>
        <pc:docMk/>
      </pc:docMkLst>
      <pc:sldChg chg="addSp delSp modSp mod setBg modClrScheme setClrOvrMap chgLayout">
        <pc:chgData name="Mrs McLellan" userId="S::wljacqui.mclellan@glow.sch.uk::e89eea66-42a7-4b7e-9a6b-6824aae5f5c5" providerId="AD" clId="Web-{6B58A01E-70F5-D2BC-9D7C-508FA17F8A57}" dt="2020-06-02T11:05:29.580" v="34" actId="14100"/>
        <pc:sldMkLst>
          <pc:docMk/>
          <pc:sldMk cId="109857222" sldId="256"/>
        </pc:sldMkLst>
        <pc:spChg chg="mod">
          <ac:chgData name="Mrs McLellan" userId="S::wljacqui.mclellan@glow.sch.uk::e89eea66-42a7-4b7e-9a6b-6824aae5f5c5" providerId="AD" clId="Web-{6B58A01E-70F5-D2BC-9D7C-508FA17F8A57}" dt="2020-06-02T10:42:59.792" v="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rs McLellan" userId="S::wljacqui.mclellan@glow.sch.uk::e89eea66-42a7-4b7e-9a6b-6824aae5f5c5" providerId="AD" clId="Web-{6B58A01E-70F5-D2BC-9D7C-508FA17F8A57}" dt="2020-06-02T10:42:59.792" v="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32.228" v="4"/>
          <ac:spMkLst>
            <pc:docMk/>
            <pc:sldMk cId="109857222" sldId="256"/>
            <ac:spMk id="6" creationId="{2B577FF9-3543-4875-815D-3D87BD8A2002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32.228" v="4"/>
          <ac:spMkLst>
            <pc:docMk/>
            <pc:sldMk cId="109857222" sldId="256"/>
            <ac:spMk id="7" creationId="{F5569EEC-E12F-4856-B407-02B2813A4AA5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32.228" v="4"/>
          <ac:spMkLst>
            <pc:docMk/>
            <pc:sldMk cId="109857222" sldId="256"/>
            <ac:spMk id="8" creationId="{CF860788-3A6A-45A3-B3F1-06F159665603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21.805" v="2"/>
          <ac:spMkLst>
            <pc:docMk/>
            <pc:sldMk cId="109857222" sldId="256"/>
            <ac:spMk id="9" creationId="{9891C27D-8C9D-415C-A639-23D76B7B1C1D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32.228" v="4"/>
          <ac:spMkLst>
            <pc:docMk/>
            <pc:sldMk cId="109857222" sldId="256"/>
            <ac:spMk id="10" creationId="{DF1E3393-B852-4883-B778-ED3525112942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21.805" v="2"/>
          <ac:spMkLst>
            <pc:docMk/>
            <pc:sldMk cId="109857222" sldId="256"/>
            <ac:spMk id="11" creationId="{E8F4C0D6-B7E0-42D0-A57F-6781017A2164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32.228" v="4"/>
          <ac:spMkLst>
            <pc:docMk/>
            <pc:sldMk cId="109857222" sldId="256"/>
            <ac:spMk id="12" creationId="{39853D09-4205-4CC7-83EB-288E886AC9E4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21.805" v="2"/>
          <ac:spMkLst>
            <pc:docMk/>
            <pc:sldMk cId="109857222" sldId="256"/>
            <ac:spMk id="13" creationId="{5B4D6D08-A7F1-4445-BA2E-E449562C04C1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32.228" v="4"/>
          <ac:spMkLst>
            <pc:docMk/>
            <pc:sldMk cId="109857222" sldId="256"/>
            <ac:spMk id="14" creationId="{0D040B79-3E73-4A31-840D-D6B9C9FDFC46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21.805" v="2"/>
          <ac:spMkLst>
            <pc:docMk/>
            <pc:sldMk cId="109857222" sldId="256"/>
            <ac:spMk id="15" creationId="{3A7C1A41-D915-4D26-8D5E-C01B27160A80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32.228" v="4"/>
          <ac:spMkLst>
            <pc:docMk/>
            <pc:sldMk cId="109857222" sldId="256"/>
            <ac:spMk id="16" creationId="{156C6AE5-3F8B-42AC-9EA4-1B686A11E93F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21.805" v="2"/>
          <ac:spMkLst>
            <pc:docMk/>
            <pc:sldMk cId="109857222" sldId="256"/>
            <ac:spMk id="17" creationId="{A50B663E-F671-4504-99A8-4559554692B0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59.792" v="7"/>
          <ac:spMkLst>
            <pc:docMk/>
            <pc:sldMk cId="109857222" sldId="256"/>
            <ac:spMk id="18" creationId="{168AB93A-48BC-4C25-A3AD-C17B5A682A94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21.805" v="2"/>
          <ac:spMkLst>
            <pc:docMk/>
            <pc:sldMk cId="109857222" sldId="256"/>
            <ac:spMk id="19" creationId="{2EF89585-ECD6-4B38-96B1-AD41A1BD4BE1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59.792" v="7"/>
          <ac:spMkLst>
            <pc:docMk/>
            <pc:sldMk cId="109857222" sldId="256"/>
            <ac:spMk id="20" creationId="{3FCFB1DE-0B7E-48CC-BA90-B2AB0889F9D6}"/>
          </ac:spMkLst>
        </pc:spChg>
        <pc:spChg chg="add">
          <ac:chgData name="Mrs McLellan" userId="S::wljacqui.mclellan@glow.sch.uk::e89eea66-42a7-4b7e-9a6b-6824aae5f5c5" providerId="AD" clId="Web-{6B58A01E-70F5-D2BC-9D7C-508FA17F8A57}" dt="2020-06-02T10:42:59.792" v="7"/>
          <ac:spMkLst>
            <pc:docMk/>
            <pc:sldMk cId="109857222" sldId="256"/>
            <ac:spMk id="22" creationId="{76906711-0AFB-47DD-A4B6-4E94B38B8C91}"/>
          </ac:spMkLst>
        </pc:spChg>
        <pc:spChg chg="add">
          <ac:chgData name="Mrs McLellan" userId="S::wljacqui.mclellan@glow.sch.uk::e89eea66-42a7-4b7e-9a6b-6824aae5f5c5" providerId="AD" clId="Web-{6B58A01E-70F5-D2BC-9D7C-508FA17F8A57}" dt="2020-06-02T10:42:59.792" v="7"/>
          <ac:spMkLst>
            <pc:docMk/>
            <pc:sldMk cId="109857222" sldId="256"/>
            <ac:spMk id="24" creationId="{AA91F649-894C-41F6-A21D-3D1AC558E934}"/>
          </ac:spMkLst>
        </pc:spChg>
        <pc:spChg chg="add del">
          <ac:chgData name="Mrs McLellan" userId="S::wljacqui.mclellan@glow.sch.uk::e89eea66-42a7-4b7e-9a6b-6824aae5f5c5" providerId="AD" clId="Web-{6B58A01E-70F5-D2BC-9D7C-508FA17F8A57}" dt="2020-06-02T10:42:21.805" v="2"/>
          <ac:spMkLst>
            <pc:docMk/>
            <pc:sldMk cId="109857222" sldId="256"/>
            <ac:spMk id="27" creationId="{3F4C63FE-9526-4F8E-BCFD-954D2EF9475B}"/>
          </ac:spMkLst>
        </pc:spChg>
        <pc:spChg chg="add">
          <ac:chgData name="Mrs McLellan" userId="S::wljacqui.mclellan@glow.sch.uk::e89eea66-42a7-4b7e-9a6b-6824aae5f5c5" providerId="AD" clId="Web-{6B58A01E-70F5-D2BC-9D7C-508FA17F8A57}" dt="2020-06-02T10:42:59.792" v="7"/>
          <ac:spMkLst>
            <pc:docMk/>
            <pc:sldMk cId="109857222" sldId="256"/>
            <ac:spMk id="29" creationId="{56037404-66BD-46B5-9323-1B531319671A}"/>
          </ac:spMkLst>
        </pc:spChg>
        <pc:picChg chg="add mod ord">
          <ac:chgData name="Mrs McLellan" userId="S::wljacqui.mclellan@glow.sch.uk::e89eea66-42a7-4b7e-9a6b-6824aae5f5c5" providerId="AD" clId="Web-{6B58A01E-70F5-D2BC-9D7C-508FA17F8A57}" dt="2020-06-02T11:05:29.580" v="34" actId="14100"/>
          <ac:picMkLst>
            <pc:docMk/>
            <pc:sldMk cId="109857222" sldId="256"/>
            <ac:picMk id="4" creationId="{80DEE05B-859F-4028-B7CC-05FC26833C7A}"/>
          </ac:picMkLst>
        </pc:picChg>
        <pc:cxnChg chg="add del">
          <ac:chgData name="Mrs McLellan" userId="S::wljacqui.mclellan@glow.sch.uk::e89eea66-42a7-4b7e-9a6b-6824aae5f5c5" providerId="AD" clId="Web-{6B58A01E-70F5-D2BC-9D7C-508FA17F8A57}" dt="2020-06-02T10:42:21.805" v="2"/>
          <ac:cxnSpMkLst>
            <pc:docMk/>
            <pc:sldMk cId="109857222" sldId="256"/>
            <ac:cxnSpMk id="21" creationId="{1B6FCD50-3FE8-4AB2-B746-2CC0EA9D4074}"/>
          </ac:cxnSpMkLst>
        </pc:cxnChg>
        <pc:cxnChg chg="add del">
          <ac:chgData name="Mrs McLellan" userId="S::wljacqui.mclellan@glow.sch.uk::e89eea66-42a7-4b7e-9a6b-6824aae5f5c5" providerId="AD" clId="Web-{6B58A01E-70F5-D2BC-9D7C-508FA17F8A57}" dt="2020-06-02T10:42:21.805" v="2"/>
          <ac:cxnSpMkLst>
            <pc:docMk/>
            <pc:sldMk cId="109857222" sldId="256"/>
            <ac:cxnSpMk id="23" creationId="{B3E90108-E441-4AF0-A059-613D076C7CDA}"/>
          </ac:cxnSpMkLst>
        </pc:cxnChg>
        <pc:cxnChg chg="add del">
          <ac:chgData name="Mrs McLellan" userId="S::wljacqui.mclellan@glow.sch.uk::e89eea66-42a7-4b7e-9a6b-6824aae5f5c5" providerId="AD" clId="Web-{6B58A01E-70F5-D2BC-9D7C-508FA17F8A57}" dt="2020-06-02T10:42:21.805" v="2"/>
          <ac:cxnSpMkLst>
            <pc:docMk/>
            <pc:sldMk cId="109857222" sldId="256"/>
            <ac:cxnSpMk id="25" creationId="{0B422045-789A-442D-9E39-6FC4EC452C4C}"/>
          </ac:cxnSpMkLst>
        </pc:cxnChg>
      </pc:sldChg>
      <pc:sldChg chg="addSp delSp modSp new mod ord setBg">
        <pc:chgData name="Mrs McLellan" userId="S::wljacqui.mclellan@glow.sch.uk::e89eea66-42a7-4b7e-9a6b-6824aae5f5c5" providerId="AD" clId="Web-{6B58A01E-70F5-D2BC-9D7C-508FA17F8A57}" dt="2020-06-02T11:05:37.331" v="35"/>
        <pc:sldMkLst>
          <pc:docMk/>
          <pc:sldMk cId="1558331171" sldId="257"/>
        </pc:sldMkLst>
        <pc:spChg chg="del">
          <ac:chgData name="Mrs McLellan" userId="S::wljacqui.mclellan@glow.sch.uk::e89eea66-42a7-4b7e-9a6b-6824aae5f5c5" providerId="AD" clId="Web-{6B58A01E-70F5-D2BC-9D7C-508FA17F8A57}" dt="2020-06-02T11:02:13.937" v="14"/>
          <ac:spMkLst>
            <pc:docMk/>
            <pc:sldMk cId="1558331171" sldId="257"/>
            <ac:spMk id="2" creationId="{A4AD0BE7-748F-4A12-B772-A075BCED5EAD}"/>
          </ac:spMkLst>
        </pc:spChg>
        <pc:spChg chg="del">
          <ac:chgData name="Mrs McLellan" userId="S::wljacqui.mclellan@glow.sch.uk::e89eea66-42a7-4b7e-9a6b-6824aae5f5c5" providerId="AD" clId="Web-{6B58A01E-70F5-D2BC-9D7C-508FA17F8A57}" dt="2020-06-02T11:02:09.921" v="13"/>
          <ac:spMkLst>
            <pc:docMk/>
            <pc:sldMk cId="1558331171" sldId="257"/>
            <ac:spMk id="3" creationId="{EBB49151-89B3-402C-B2F7-466677BB8BAB}"/>
          </ac:spMkLst>
        </pc:spChg>
        <pc:spChg chg="add">
          <ac:chgData name="Mrs McLellan" userId="S::wljacqui.mclellan@glow.sch.uk::e89eea66-42a7-4b7e-9a6b-6824aae5f5c5" providerId="AD" clId="Web-{6B58A01E-70F5-D2BC-9D7C-508FA17F8A57}" dt="2020-06-02T11:02:13.937" v="14"/>
          <ac:spMkLst>
            <pc:docMk/>
            <pc:sldMk cId="1558331171" sldId="257"/>
            <ac:spMk id="9" creationId="{2D2B266D-3625-4584-A5C3-7D3F672CFF30}"/>
          </ac:spMkLst>
        </pc:spChg>
        <pc:picChg chg="add mod ord">
          <ac:chgData name="Mrs McLellan" userId="S::wljacqui.mclellan@glow.sch.uk::e89eea66-42a7-4b7e-9a6b-6824aae5f5c5" providerId="AD" clId="Web-{6B58A01E-70F5-D2BC-9D7C-508FA17F8A57}" dt="2020-06-02T11:02:13.937" v="14"/>
          <ac:picMkLst>
            <pc:docMk/>
            <pc:sldMk cId="1558331171" sldId="257"/>
            <ac:picMk id="4" creationId="{40833763-8E20-43FF-82C5-58C2A4AF5FCE}"/>
          </ac:picMkLst>
        </pc:picChg>
      </pc:sldChg>
      <pc:sldChg chg="addSp delSp modSp new mod setBg">
        <pc:chgData name="Mrs McLellan" userId="S::wljacqui.mclellan@glow.sch.uk::e89eea66-42a7-4b7e-9a6b-6824aae5f5c5" providerId="AD" clId="Web-{6B58A01E-70F5-D2BC-9D7C-508FA17F8A57}" dt="2020-06-02T11:02:52.691" v="17"/>
        <pc:sldMkLst>
          <pc:docMk/>
          <pc:sldMk cId="3645539672" sldId="258"/>
        </pc:sldMkLst>
        <pc:spChg chg="del">
          <ac:chgData name="Mrs McLellan" userId="S::wljacqui.mclellan@glow.sch.uk::e89eea66-42a7-4b7e-9a6b-6824aae5f5c5" providerId="AD" clId="Web-{6B58A01E-70F5-D2BC-9D7C-508FA17F8A57}" dt="2020-06-02T11:02:52.691" v="17"/>
          <ac:spMkLst>
            <pc:docMk/>
            <pc:sldMk cId="3645539672" sldId="258"/>
            <ac:spMk id="2" creationId="{3880CF99-78DB-4E64-9F47-B4DA678C95DF}"/>
          </ac:spMkLst>
        </pc:spChg>
        <pc:spChg chg="del">
          <ac:chgData name="Mrs McLellan" userId="S::wljacqui.mclellan@glow.sch.uk::e89eea66-42a7-4b7e-9a6b-6824aae5f5c5" providerId="AD" clId="Web-{6B58A01E-70F5-D2BC-9D7C-508FA17F8A57}" dt="2020-06-02T11:02:49.690" v="16"/>
          <ac:spMkLst>
            <pc:docMk/>
            <pc:sldMk cId="3645539672" sldId="258"/>
            <ac:spMk id="3" creationId="{9801C6D3-68FB-4436-9597-4A21C7BF9A57}"/>
          </ac:spMkLst>
        </pc:spChg>
        <pc:spChg chg="add">
          <ac:chgData name="Mrs McLellan" userId="S::wljacqui.mclellan@glow.sch.uk::e89eea66-42a7-4b7e-9a6b-6824aae5f5c5" providerId="AD" clId="Web-{6B58A01E-70F5-D2BC-9D7C-508FA17F8A57}" dt="2020-06-02T11:02:52.691" v="17"/>
          <ac:spMkLst>
            <pc:docMk/>
            <pc:sldMk cId="3645539672" sldId="258"/>
            <ac:spMk id="9" creationId="{2D2B266D-3625-4584-A5C3-7D3F672CFF30}"/>
          </ac:spMkLst>
        </pc:spChg>
        <pc:picChg chg="add mod ord">
          <ac:chgData name="Mrs McLellan" userId="S::wljacqui.mclellan@glow.sch.uk::e89eea66-42a7-4b7e-9a6b-6824aae5f5c5" providerId="AD" clId="Web-{6B58A01E-70F5-D2BC-9D7C-508FA17F8A57}" dt="2020-06-02T11:02:52.691" v="17"/>
          <ac:picMkLst>
            <pc:docMk/>
            <pc:sldMk cId="3645539672" sldId="258"/>
            <ac:picMk id="4" creationId="{CBEC2B8A-A341-4B79-AE00-B309C119BB8D}"/>
          </ac:picMkLst>
        </pc:picChg>
      </pc:sldChg>
      <pc:sldChg chg="addSp delSp modSp new mod setBg">
        <pc:chgData name="Mrs McLellan" userId="S::wljacqui.mclellan@glow.sch.uk::e89eea66-42a7-4b7e-9a6b-6824aae5f5c5" providerId="AD" clId="Web-{6B58A01E-70F5-D2BC-9D7C-508FA17F8A57}" dt="2020-06-02T11:03:22.772" v="20"/>
        <pc:sldMkLst>
          <pc:docMk/>
          <pc:sldMk cId="263835800" sldId="259"/>
        </pc:sldMkLst>
        <pc:spChg chg="del">
          <ac:chgData name="Mrs McLellan" userId="S::wljacqui.mclellan@glow.sch.uk::e89eea66-42a7-4b7e-9a6b-6824aae5f5c5" providerId="AD" clId="Web-{6B58A01E-70F5-D2BC-9D7C-508FA17F8A57}" dt="2020-06-02T11:03:22.772" v="20"/>
          <ac:spMkLst>
            <pc:docMk/>
            <pc:sldMk cId="263835800" sldId="259"/>
            <ac:spMk id="2" creationId="{16FABCD9-AA6D-4837-94B7-18D2D588B4ED}"/>
          </ac:spMkLst>
        </pc:spChg>
        <pc:spChg chg="del">
          <ac:chgData name="Mrs McLellan" userId="S::wljacqui.mclellan@glow.sch.uk::e89eea66-42a7-4b7e-9a6b-6824aae5f5c5" providerId="AD" clId="Web-{6B58A01E-70F5-D2BC-9D7C-508FA17F8A57}" dt="2020-06-02T11:03:20.037" v="19"/>
          <ac:spMkLst>
            <pc:docMk/>
            <pc:sldMk cId="263835800" sldId="259"/>
            <ac:spMk id="3" creationId="{7ECF565E-147D-4F61-BA9B-6B63699E59CC}"/>
          </ac:spMkLst>
        </pc:spChg>
        <pc:spChg chg="add">
          <ac:chgData name="Mrs McLellan" userId="S::wljacqui.mclellan@glow.sch.uk::e89eea66-42a7-4b7e-9a6b-6824aae5f5c5" providerId="AD" clId="Web-{6B58A01E-70F5-D2BC-9D7C-508FA17F8A57}" dt="2020-06-02T11:03:22.772" v="20"/>
          <ac:spMkLst>
            <pc:docMk/>
            <pc:sldMk cId="263835800" sldId="259"/>
            <ac:spMk id="9" creationId="{2D2B266D-3625-4584-A5C3-7D3F672CFF30}"/>
          </ac:spMkLst>
        </pc:spChg>
        <pc:picChg chg="add mod ord">
          <ac:chgData name="Mrs McLellan" userId="S::wljacqui.mclellan@glow.sch.uk::e89eea66-42a7-4b7e-9a6b-6824aae5f5c5" providerId="AD" clId="Web-{6B58A01E-70F5-D2BC-9D7C-508FA17F8A57}" dt="2020-06-02T11:03:22.772" v="20"/>
          <ac:picMkLst>
            <pc:docMk/>
            <pc:sldMk cId="263835800" sldId="259"/>
            <ac:picMk id="4" creationId="{9DA03041-C8BF-4FEA-9ACD-D1930DAA3B74}"/>
          </ac:picMkLst>
        </pc:picChg>
      </pc:sldChg>
      <pc:sldChg chg="addSp delSp modSp new mod ord setBg">
        <pc:chgData name="Mrs McLellan" userId="S::wljacqui.mclellan@glow.sch.uk::e89eea66-42a7-4b7e-9a6b-6824aae5f5c5" providerId="AD" clId="Web-{6B58A01E-70F5-D2BC-9D7C-508FA17F8A57}" dt="2020-06-02T11:06:03.317" v="36"/>
        <pc:sldMkLst>
          <pc:docMk/>
          <pc:sldMk cId="1609411110" sldId="260"/>
        </pc:sldMkLst>
        <pc:spChg chg="del">
          <ac:chgData name="Mrs McLellan" userId="S::wljacqui.mclellan@glow.sch.uk::e89eea66-42a7-4b7e-9a6b-6824aae5f5c5" providerId="AD" clId="Web-{6B58A01E-70F5-D2BC-9D7C-508FA17F8A57}" dt="2020-06-02T11:03:56.337" v="25"/>
          <ac:spMkLst>
            <pc:docMk/>
            <pc:sldMk cId="1609411110" sldId="260"/>
            <ac:spMk id="2" creationId="{FEA2CB7F-1DAB-4C6B-8F41-4E2206C499F2}"/>
          </ac:spMkLst>
        </pc:spChg>
        <pc:spChg chg="del">
          <ac:chgData name="Mrs McLellan" userId="S::wljacqui.mclellan@glow.sch.uk::e89eea66-42a7-4b7e-9a6b-6824aae5f5c5" providerId="AD" clId="Web-{6B58A01E-70F5-D2BC-9D7C-508FA17F8A57}" dt="2020-06-02T11:03:53.227" v="24"/>
          <ac:spMkLst>
            <pc:docMk/>
            <pc:sldMk cId="1609411110" sldId="260"/>
            <ac:spMk id="3" creationId="{CBDE8503-99A7-456A-9CFE-C14C106B36C5}"/>
          </ac:spMkLst>
        </pc:spChg>
        <pc:spChg chg="add">
          <ac:chgData name="Mrs McLellan" userId="S::wljacqui.mclellan@glow.sch.uk::e89eea66-42a7-4b7e-9a6b-6824aae5f5c5" providerId="AD" clId="Web-{6B58A01E-70F5-D2BC-9D7C-508FA17F8A57}" dt="2020-06-02T11:03:56.337" v="25"/>
          <ac:spMkLst>
            <pc:docMk/>
            <pc:sldMk cId="1609411110" sldId="260"/>
            <ac:spMk id="9" creationId="{2D2B266D-3625-4584-A5C3-7D3F672CFF30}"/>
          </ac:spMkLst>
        </pc:spChg>
        <pc:picChg chg="add mod ord">
          <ac:chgData name="Mrs McLellan" userId="S::wljacqui.mclellan@glow.sch.uk::e89eea66-42a7-4b7e-9a6b-6824aae5f5c5" providerId="AD" clId="Web-{6B58A01E-70F5-D2BC-9D7C-508FA17F8A57}" dt="2020-06-02T11:03:56.337" v="25"/>
          <ac:picMkLst>
            <pc:docMk/>
            <pc:sldMk cId="1609411110" sldId="260"/>
            <ac:picMk id="4" creationId="{EDF3AA01-AFEB-4CFC-9A3F-A54BAF0C2E3F}"/>
          </ac:picMkLst>
        </pc:picChg>
      </pc:sldChg>
      <pc:sldChg chg="addSp delSp modSp new mod setBg">
        <pc:chgData name="Mrs McLellan" userId="S::wljacqui.mclellan@glow.sch.uk::e89eea66-42a7-4b7e-9a6b-6824aae5f5c5" providerId="AD" clId="Web-{6B58A01E-70F5-D2BC-9D7C-508FA17F8A57}" dt="2020-06-02T11:04:29.934" v="27"/>
        <pc:sldMkLst>
          <pc:docMk/>
          <pc:sldMk cId="2382303722" sldId="261"/>
        </pc:sldMkLst>
        <pc:spChg chg="del">
          <ac:chgData name="Mrs McLellan" userId="S::wljacqui.mclellan@glow.sch.uk::e89eea66-42a7-4b7e-9a6b-6824aae5f5c5" providerId="AD" clId="Web-{6B58A01E-70F5-D2BC-9D7C-508FA17F8A57}" dt="2020-06-02T11:04:29.934" v="27"/>
          <ac:spMkLst>
            <pc:docMk/>
            <pc:sldMk cId="2382303722" sldId="261"/>
            <ac:spMk id="2" creationId="{D3993161-E7AD-4B77-846C-7B633D8ABFE0}"/>
          </ac:spMkLst>
        </pc:spChg>
        <pc:spChg chg="del">
          <ac:chgData name="Mrs McLellan" userId="S::wljacqui.mclellan@glow.sch.uk::e89eea66-42a7-4b7e-9a6b-6824aae5f5c5" providerId="AD" clId="Web-{6B58A01E-70F5-D2BC-9D7C-508FA17F8A57}" dt="2020-06-02T11:04:26.981" v="26"/>
          <ac:spMkLst>
            <pc:docMk/>
            <pc:sldMk cId="2382303722" sldId="261"/>
            <ac:spMk id="3" creationId="{696DDCB3-7338-48AB-882A-78F5846443F0}"/>
          </ac:spMkLst>
        </pc:spChg>
        <pc:spChg chg="add">
          <ac:chgData name="Mrs McLellan" userId="S::wljacqui.mclellan@glow.sch.uk::e89eea66-42a7-4b7e-9a6b-6824aae5f5c5" providerId="AD" clId="Web-{6B58A01E-70F5-D2BC-9D7C-508FA17F8A57}" dt="2020-06-02T11:04:29.934" v="27"/>
          <ac:spMkLst>
            <pc:docMk/>
            <pc:sldMk cId="2382303722" sldId="261"/>
            <ac:spMk id="9" creationId="{2D2B266D-3625-4584-A5C3-7D3F672CFF30}"/>
          </ac:spMkLst>
        </pc:spChg>
        <pc:picChg chg="add mod ord">
          <ac:chgData name="Mrs McLellan" userId="S::wljacqui.mclellan@glow.sch.uk::e89eea66-42a7-4b7e-9a6b-6824aae5f5c5" providerId="AD" clId="Web-{6B58A01E-70F5-D2BC-9D7C-508FA17F8A57}" dt="2020-06-02T11:04:29.934" v="27"/>
          <ac:picMkLst>
            <pc:docMk/>
            <pc:sldMk cId="2382303722" sldId="261"/>
            <ac:picMk id="4" creationId="{7C3BD33E-2F3F-4268-8AEE-671876E29178}"/>
          </ac:picMkLst>
        </pc:picChg>
      </pc:sldChg>
      <pc:sldChg chg="addSp delSp modSp new mod ord setBg">
        <pc:chgData name="Mrs McLellan" userId="S::wljacqui.mclellan@glow.sch.uk::e89eea66-42a7-4b7e-9a6b-6824aae5f5c5" providerId="AD" clId="Web-{6B58A01E-70F5-D2BC-9D7C-508FA17F8A57}" dt="2020-06-02T11:05:07.094" v="30"/>
        <pc:sldMkLst>
          <pc:docMk/>
          <pc:sldMk cId="1121820118" sldId="262"/>
        </pc:sldMkLst>
        <pc:spChg chg="del">
          <ac:chgData name="Mrs McLellan" userId="S::wljacqui.mclellan@glow.sch.uk::e89eea66-42a7-4b7e-9a6b-6824aae5f5c5" providerId="AD" clId="Web-{6B58A01E-70F5-D2BC-9D7C-508FA17F8A57}" dt="2020-06-02T11:05:00.827" v="29"/>
          <ac:spMkLst>
            <pc:docMk/>
            <pc:sldMk cId="1121820118" sldId="262"/>
            <ac:spMk id="2" creationId="{53EECD19-FE75-4017-916D-7B8DEB83DC45}"/>
          </ac:spMkLst>
        </pc:spChg>
        <pc:spChg chg="del">
          <ac:chgData name="Mrs McLellan" userId="S::wljacqui.mclellan@glow.sch.uk::e89eea66-42a7-4b7e-9a6b-6824aae5f5c5" providerId="AD" clId="Web-{6B58A01E-70F5-D2BC-9D7C-508FA17F8A57}" dt="2020-06-02T11:04:57.468" v="28"/>
          <ac:spMkLst>
            <pc:docMk/>
            <pc:sldMk cId="1121820118" sldId="262"/>
            <ac:spMk id="3" creationId="{1F383DF3-2554-4A18-A973-12078949BC26}"/>
          </ac:spMkLst>
        </pc:spChg>
        <pc:spChg chg="add">
          <ac:chgData name="Mrs McLellan" userId="S::wljacqui.mclellan@glow.sch.uk::e89eea66-42a7-4b7e-9a6b-6824aae5f5c5" providerId="AD" clId="Web-{6B58A01E-70F5-D2BC-9D7C-508FA17F8A57}" dt="2020-06-02T11:05:00.827" v="29"/>
          <ac:spMkLst>
            <pc:docMk/>
            <pc:sldMk cId="1121820118" sldId="262"/>
            <ac:spMk id="9" creationId="{2D2B266D-3625-4584-A5C3-7D3F672CFF30}"/>
          </ac:spMkLst>
        </pc:spChg>
        <pc:picChg chg="add mod ord">
          <ac:chgData name="Mrs McLellan" userId="S::wljacqui.mclellan@glow.sch.uk::e89eea66-42a7-4b7e-9a6b-6824aae5f5c5" providerId="AD" clId="Web-{6B58A01E-70F5-D2BC-9D7C-508FA17F8A57}" dt="2020-06-02T11:05:00.827" v="29"/>
          <ac:picMkLst>
            <pc:docMk/>
            <pc:sldMk cId="1121820118" sldId="262"/>
            <ac:picMk id="4" creationId="{DE721F58-0AC2-4A4E-9E5F-45B69422ED6A}"/>
          </ac:picMkLst>
        </pc:picChg>
      </pc:sldChg>
      <pc:sldChg chg="addSp delSp modSp new mod ord setBg">
        <pc:chgData name="Mrs McLellan" userId="S::wljacqui.mclellan@glow.sch.uk::e89eea66-42a7-4b7e-9a6b-6824aae5f5c5" providerId="AD" clId="Web-{6B58A01E-70F5-D2BC-9D7C-508FA17F8A57}" dt="2020-06-02T11:06:40.461" v="40"/>
        <pc:sldMkLst>
          <pc:docMk/>
          <pc:sldMk cId="233278928" sldId="263"/>
        </pc:sldMkLst>
        <pc:spChg chg="del">
          <ac:chgData name="Mrs McLellan" userId="S::wljacqui.mclellan@glow.sch.uk::e89eea66-42a7-4b7e-9a6b-6824aae5f5c5" providerId="AD" clId="Web-{6B58A01E-70F5-D2BC-9D7C-508FA17F8A57}" dt="2020-06-02T11:06:29.148" v="39"/>
          <ac:spMkLst>
            <pc:docMk/>
            <pc:sldMk cId="233278928" sldId="263"/>
            <ac:spMk id="2" creationId="{E5FD2E78-14D1-44DD-980F-D0B9434A9495}"/>
          </ac:spMkLst>
        </pc:spChg>
        <pc:spChg chg="del">
          <ac:chgData name="Mrs McLellan" userId="S::wljacqui.mclellan@glow.sch.uk::e89eea66-42a7-4b7e-9a6b-6824aae5f5c5" providerId="AD" clId="Web-{6B58A01E-70F5-D2BC-9D7C-508FA17F8A57}" dt="2020-06-02T11:06:26.241" v="38"/>
          <ac:spMkLst>
            <pc:docMk/>
            <pc:sldMk cId="233278928" sldId="263"/>
            <ac:spMk id="3" creationId="{9876D7AD-C23F-4345-8105-3E2E549C5B1C}"/>
          </ac:spMkLst>
        </pc:spChg>
        <pc:spChg chg="add">
          <ac:chgData name="Mrs McLellan" userId="S::wljacqui.mclellan@glow.sch.uk::e89eea66-42a7-4b7e-9a6b-6824aae5f5c5" providerId="AD" clId="Web-{6B58A01E-70F5-D2BC-9D7C-508FA17F8A57}" dt="2020-06-02T11:06:29.148" v="39"/>
          <ac:spMkLst>
            <pc:docMk/>
            <pc:sldMk cId="233278928" sldId="263"/>
            <ac:spMk id="9" creationId="{2D2B266D-3625-4584-A5C3-7D3F672CFF30}"/>
          </ac:spMkLst>
        </pc:spChg>
        <pc:picChg chg="add mod ord">
          <ac:chgData name="Mrs McLellan" userId="S::wljacqui.mclellan@glow.sch.uk::e89eea66-42a7-4b7e-9a6b-6824aae5f5c5" providerId="AD" clId="Web-{6B58A01E-70F5-D2BC-9D7C-508FA17F8A57}" dt="2020-06-02T11:06:29.148" v="39"/>
          <ac:picMkLst>
            <pc:docMk/>
            <pc:sldMk cId="233278928" sldId="263"/>
            <ac:picMk id="4" creationId="{4ED2B8D9-665D-4B72-B4B1-3C4D468D1E21}"/>
          </ac:picMkLst>
        </pc:picChg>
      </pc:sldChg>
      <pc:sldMasterChg chg="add del addSldLayout delSldLayout">
        <pc:chgData name="Mrs McLellan" userId="S::wljacqui.mclellan@glow.sch.uk::e89eea66-42a7-4b7e-9a6b-6824aae5f5c5" providerId="AD" clId="Web-{6B58A01E-70F5-D2BC-9D7C-508FA17F8A57}" dt="2020-06-02T10:42:32.290" v="5"/>
        <pc:sldMasterMkLst>
          <pc:docMk/>
          <pc:sldMasterMk cId="2460954070" sldId="2147483660"/>
        </pc:sldMasterMkLst>
        <pc:sldLayoutChg chg="add del">
          <pc:chgData name="Mrs McLellan" userId="S::wljacqui.mclellan@glow.sch.uk::e89eea66-42a7-4b7e-9a6b-6824aae5f5c5" providerId="AD" clId="Web-{6B58A01E-70F5-D2BC-9D7C-508FA17F8A57}" dt="2020-06-02T10:42:32.290" v="5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90" v="5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90" v="5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90" v="5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90" v="5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90" v="5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90" v="5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90" v="5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90" v="5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90" v="5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90" v="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Mrs McLellan" userId="S::wljacqui.mclellan@glow.sch.uk::e89eea66-42a7-4b7e-9a6b-6824aae5f5c5" providerId="AD" clId="Web-{6B58A01E-70F5-D2BC-9D7C-508FA17F8A57}" dt="2020-06-02T10:42:59.792" v="7"/>
        <pc:sldMasterMkLst>
          <pc:docMk/>
          <pc:sldMasterMk cId="2639177389" sldId="2147483685"/>
        </pc:sldMasterMkLst>
        <pc:sldLayoutChg chg="add del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685"/>
            <pc:sldLayoutMk cId="1488273170" sldId="2147483674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685"/>
            <pc:sldLayoutMk cId="583626559" sldId="2147483675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685"/>
            <pc:sldLayoutMk cId="2438577448" sldId="2147483676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685"/>
            <pc:sldLayoutMk cId="3019508581" sldId="2147483677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685"/>
            <pc:sldLayoutMk cId="3059174521" sldId="2147483678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685"/>
            <pc:sldLayoutMk cId="2090031289" sldId="2147483679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685"/>
            <pc:sldLayoutMk cId="70574551" sldId="2147483680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685"/>
            <pc:sldLayoutMk cId="250271805" sldId="2147483681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685"/>
            <pc:sldLayoutMk cId="225480843" sldId="2147483682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685"/>
            <pc:sldLayoutMk cId="1842517779" sldId="2147483683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685"/>
            <pc:sldLayoutMk cId="842332981" sldId="2147483684"/>
          </pc:sldLayoutMkLst>
        </pc:sldLayoutChg>
      </pc:sldMasterChg>
      <pc:sldMasterChg chg="add addSldLayout">
        <pc:chgData name="Mrs McLellan" userId="S::wljacqui.mclellan@glow.sch.uk::e89eea66-42a7-4b7e-9a6b-6824aae5f5c5" providerId="AD" clId="Web-{6B58A01E-70F5-D2BC-9D7C-508FA17F8A57}" dt="2020-06-02T10:42:59.792" v="7"/>
        <pc:sldMasterMkLst>
          <pc:docMk/>
          <pc:sldMasterMk cId="2639177389" sldId="2147483709"/>
        </pc:sldMasterMkLst>
        <pc:sldLayoutChg chg="add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709"/>
            <pc:sldLayoutMk cId="1488273170" sldId="2147483698"/>
          </pc:sldLayoutMkLst>
        </pc:sldLayoutChg>
        <pc:sldLayoutChg chg="add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709"/>
            <pc:sldLayoutMk cId="583626559" sldId="2147483699"/>
          </pc:sldLayoutMkLst>
        </pc:sldLayoutChg>
        <pc:sldLayoutChg chg="add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709"/>
            <pc:sldLayoutMk cId="2438577448" sldId="2147483700"/>
          </pc:sldLayoutMkLst>
        </pc:sldLayoutChg>
        <pc:sldLayoutChg chg="add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709"/>
            <pc:sldLayoutMk cId="3019508581" sldId="2147483701"/>
          </pc:sldLayoutMkLst>
        </pc:sldLayoutChg>
        <pc:sldLayoutChg chg="add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709"/>
            <pc:sldLayoutMk cId="3059174521" sldId="2147483702"/>
          </pc:sldLayoutMkLst>
        </pc:sldLayoutChg>
        <pc:sldLayoutChg chg="add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709"/>
            <pc:sldLayoutMk cId="2090031289" sldId="2147483703"/>
          </pc:sldLayoutMkLst>
        </pc:sldLayoutChg>
        <pc:sldLayoutChg chg="add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709"/>
            <pc:sldLayoutMk cId="70574551" sldId="2147483704"/>
          </pc:sldLayoutMkLst>
        </pc:sldLayoutChg>
        <pc:sldLayoutChg chg="add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709"/>
            <pc:sldLayoutMk cId="250271805" sldId="2147483705"/>
          </pc:sldLayoutMkLst>
        </pc:sldLayoutChg>
        <pc:sldLayoutChg chg="add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709"/>
            <pc:sldLayoutMk cId="225480843" sldId="2147483706"/>
          </pc:sldLayoutMkLst>
        </pc:sldLayoutChg>
        <pc:sldLayoutChg chg="add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709"/>
            <pc:sldLayoutMk cId="1842517779" sldId="2147483707"/>
          </pc:sldLayoutMkLst>
        </pc:sldLayoutChg>
        <pc:sldLayoutChg chg="add">
          <pc:chgData name="Mrs McLellan" userId="S::wljacqui.mclellan@glow.sch.uk::e89eea66-42a7-4b7e-9a6b-6824aae5f5c5" providerId="AD" clId="Web-{6B58A01E-70F5-D2BC-9D7C-508FA17F8A57}" dt="2020-06-02T10:42:59.792" v="7"/>
          <pc:sldLayoutMkLst>
            <pc:docMk/>
            <pc:sldMasterMk cId="2639177389" sldId="2147483709"/>
            <pc:sldLayoutMk cId="842332981" sldId="2147483708"/>
          </pc:sldLayoutMkLst>
        </pc:sldLayoutChg>
      </pc:sldMasterChg>
      <pc:sldMasterChg chg="add del addSldLayout delSldLayout">
        <pc:chgData name="Mrs McLellan" userId="S::wljacqui.mclellan@glow.sch.uk::e89eea66-42a7-4b7e-9a6b-6824aae5f5c5" providerId="AD" clId="Web-{6B58A01E-70F5-D2BC-9D7C-508FA17F8A57}" dt="2020-06-02T10:42:32.228" v="4"/>
        <pc:sldMasterMkLst>
          <pc:docMk/>
          <pc:sldMasterMk cId="2328636453" sldId="2147483750"/>
        </pc:sldMasterMkLst>
        <pc:sldLayoutChg chg="add del">
          <pc:chgData name="Mrs McLellan" userId="S::wljacqui.mclellan@glow.sch.uk::e89eea66-42a7-4b7e-9a6b-6824aae5f5c5" providerId="AD" clId="Web-{6B58A01E-70F5-D2BC-9D7C-508FA17F8A57}" dt="2020-06-02T10:42:32.228" v="4"/>
          <pc:sldLayoutMkLst>
            <pc:docMk/>
            <pc:sldMasterMk cId="2328636453" sldId="2147483750"/>
            <pc:sldLayoutMk cId="141177003" sldId="2147483739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28" v="4"/>
          <pc:sldLayoutMkLst>
            <pc:docMk/>
            <pc:sldMasterMk cId="2328636453" sldId="2147483750"/>
            <pc:sldLayoutMk cId="2892175460" sldId="2147483740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28" v="4"/>
          <pc:sldLayoutMkLst>
            <pc:docMk/>
            <pc:sldMasterMk cId="2328636453" sldId="2147483750"/>
            <pc:sldLayoutMk cId="1057700792" sldId="2147483741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28" v="4"/>
          <pc:sldLayoutMkLst>
            <pc:docMk/>
            <pc:sldMasterMk cId="2328636453" sldId="2147483750"/>
            <pc:sldLayoutMk cId="1697918451" sldId="2147483742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28" v="4"/>
          <pc:sldLayoutMkLst>
            <pc:docMk/>
            <pc:sldMasterMk cId="2328636453" sldId="2147483750"/>
            <pc:sldLayoutMk cId="493274172" sldId="2147483743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28" v="4"/>
          <pc:sldLayoutMkLst>
            <pc:docMk/>
            <pc:sldMasterMk cId="2328636453" sldId="2147483750"/>
            <pc:sldLayoutMk cId="1918322962" sldId="2147483744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28" v="4"/>
          <pc:sldLayoutMkLst>
            <pc:docMk/>
            <pc:sldMasterMk cId="2328636453" sldId="2147483750"/>
            <pc:sldLayoutMk cId="3725251083" sldId="2147483745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28" v="4"/>
          <pc:sldLayoutMkLst>
            <pc:docMk/>
            <pc:sldMasterMk cId="2328636453" sldId="2147483750"/>
            <pc:sldLayoutMk cId="434522204" sldId="2147483746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28" v="4"/>
          <pc:sldLayoutMkLst>
            <pc:docMk/>
            <pc:sldMasterMk cId="2328636453" sldId="2147483750"/>
            <pc:sldLayoutMk cId="556341319" sldId="2147483747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28" v="4"/>
          <pc:sldLayoutMkLst>
            <pc:docMk/>
            <pc:sldMasterMk cId="2328636453" sldId="2147483750"/>
            <pc:sldLayoutMk cId="1019961159" sldId="2147483748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32.228" v="4"/>
          <pc:sldLayoutMkLst>
            <pc:docMk/>
            <pc:sldMasterMk cId="2328636453" sldId="2147483750"/>
            <pc:sldLayoutMk cId="2334016407" sldId="2147483749"/>
          </pc:sldLayoutMkLst>
        </pc:sldLayoutChg>
      </pc:sldMasterChg>
      <pc:sldMasterChg chg="add del addSldLayout delSldLayout">
        <pc:chgData name="Mrs McLellan" userId="S::wljacqui.mclellan@glow.sch.uk::e89eea66-42a7-4b7e-9a6b-6824aae5f5c5" providerId="AD" clId="Web-{6B58A01E-70F5-D2BC-9D7C-508FA17F8A57}" dt="2020-06-02T10:42:21.805" v="2"/>
        <pc:sldMasterMkLst>
          <pc:docMk/>
          <pc:sldMasterMk cId="1104944091" sldId="2147483763"/>
        </pc:sldMasterMkLst>
        <pc:sldLayoutChg chg="add del">
          <pc:chgData name="Mrs McLellan" userId="S::wljacqui.mclellan@glow.sch.uk::e89eea66-42a7-4b7e-9a6b-6824aae5f5c5" providerId="AD" clId="Web-{6B58A01E-70F5-D2BC-9D7C-508FA17F8A57}" dt="2020-06-02T10:42:21.805" v="2"/>
          <pc:sldLayoutMkLst>
            <pc:docMk/>
            <pc:sldMasterMk cId="1104944091" sldId="2147483763"/>
            <pc:sldLayoutMk cId="844007804" sldId="2147483752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21.805" v="2"/>
          <pc:sldLayoutMkLst>
            <pc:docMk/>
            <pc:sldMasterMk cId="1104944091" sldId="2147483763"/>
            <pc:sldLayoutMk cId="4272214627" sldId="2147483753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21.805" v="2"/>
          <pc:sldLayoutMkLst>
            <pc:docMk/>
            <pc:sldMasterMk cId="1104944091" sldId="2147483763"/>
            <pc:sldLayoutMk cId="2953061466" sldId="2147483754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21.805" v="2"/>
          <pc:sldLayoutMkLst>
            <pc:docMk/>
            <pc:sldMasterMk cId="1104944091" sldId="2147483763"/>
            <pc:sldLayoutMk cId="2232343833" sldId="2147483755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21.805" v="2"/>
          <pc:sldLayoutMkLst>
            <pc:docMk/>
            <pc:sldMasterMk cId="1104944091" sldId="2147483763"/>
            <pc:sldLayoutMk cId="2291404390" sldId="2147483756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21.805" v="2"/>
          <pc:sldLayoutMkLst>
            <pc:docMk/>
            <pc:sldMasterMk cId="1104944091" sldId="2147483763"/>
            <pc:sldLayoutMk cId="3501646739" sldId="2147483757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21.805" v="2"/>
          <pc:sldLayoutMkLst>
            <pc:docMk/>
            <pc:sldMasterMk cId="1104944091" sldId="2147483763"/>
            <pc:sldLayoutMk cId="3574492042" sldId="2147483758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21.805" v="2"/>
          <pc:sldLayoutMkLst>
            <pc:docMk/>
            <pc:sldMasterMk cId="1104944091" sldId="2147483763"/>
            <pc:sldLayoutMk cId="4201729224" sldId="2147483759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21.805" v="2"/>
          <pc:sldLayoutMkLst>
            <pc:docMk/>
            <pc:sldMasterMk cId="1104944091" sldId="2147483763"/>
            <pc:sldLayoutMk cId="886748081" sldId="2147483760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21.805" v="2"/>
          <pc:sldLayoutMkLst>
            <pc:docMk/>
            <pc:sldMasterMk cId="1104944091" sldId="2147483763"/>
            <pc:sldLayoutMk cId="3978460660" sldId="2147483761"/>
          </pc:sldLayoutMkLst>
        </pc:sldLayoutChg>
        <pc:sldLayoutChg chg="add del">
          <pc:chgData name="Mrs McLellan" userId="S::wljacqui.mclellan@glow.sch.uk::e89eea66-42a7-4b7e-9a6b-6824aae5f5c5" providerId="AD" clId="Web-{6B58A01E-70F5-D2BC-9D7C-508FA17F8A57}" dt="2020-06-02T10:42:21.805" v="2"/>
          <pc:sldLayoutMkLst>
            <pc:docMk/>
            <pc:sldMasterMk cId="1104944091" sldId="2147483763"/>
            <pc:sldLayoutMk cId="1813957513" sldId="21474837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3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7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E721F58-0AC2-4A4E-9E5F-45B69422E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182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0833763-8E20-43FF-82C5-58C2A4AF5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" r="1" b="1638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833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DF3AA01-AFEB-4CFC-9A3F-A54BAF0C2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94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87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1" y="1900826"/>
            <a:ext cx="6396204" cy="662542"/>
          </a:xfrm>
        </p:spPr>
        <p:txBody>
          <a:bodyPr anchor="ctr">
            <a:normAutofit/>
          </a:bodyPr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0DEE05B-859F-4028-B7CC-05FC2683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765" y="62184"/>
            <a:ext cx="12441724" cy="70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BEC2B8A-A341-4B79-AE00-B309C119B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1" r="1" b="6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553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D2B8D9-665D-4B72-B4B1-3C4D468D1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27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DA03041-C8BF-4FEA-9ACD-D1930DAA3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" r="1" b="165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83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7C3BD33E-2F3F-4268-8AEE-671876E29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230372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 Black</vt:lpstr>
      <vt:lpstr>SketchyVTI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Nelson</dc:creator>
  <cp:lastModifiedBy>Isabella Nelson</cp:lastModifiedBy>
  <cp:revision>42</cp:revision>
  <dcterms:created xsi:type="dcterms:W3CDTF">2020-06-02T10:40:52Z</dcterms:created>
  <dcterms:modified xsi:type="dcterms:W3CDTF">2020-06-04T17:38:47Z</dcterms:modified>
</cp:coreProperties>
</file>