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801D9-1AFB-F6A7-8FC2-59BE56EE0D3F}" v="107" dt="2020-06-03T08:32:45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8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1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9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7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6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1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177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eek_mytholog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ce.mrdonn.org/myth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ids.britannica.com/kids/article/mythology/353513" TargetMode="External"/><Relationship Id="rId5" Type="http://schemas.openxmlformats.org/officeDocument/2006/relationships/hyperlink" Target="https://www.ducksters.com/history/ancient_greek_mythology.php" TargetMode="External"/><Relationship Id="rId4" Type="http://schemas.openxmlformats.org/officeDocument/2006/relationships/hyperlink" Target="https://www.greekmyths4kid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AF445D0-CF55-4D08-A1AE-931110371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399B8-BBB0-4193-BE7B-7EB62CA2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325" y="457199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CBFE7-2992-45B4-A394-82AD7097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8621" y="457199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866A5C-9F51-4124-A6FD-AB58720F2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938" y="453642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7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B10306A1-88BF-4927-8F7E-3B6A16733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38" b="2"/>
          <a:stretch/>
        </p:blipFill>
        <p:spPr>
          <a:xfrm>
            <a:off x="446533" y="641101"/>
            <a:ext cx="3703322" cy="5749463"/>
          </a:xfrm>
          <a:prstGeom prst="rect">
            <a:avLst/>
          </a:prstGeom>
        </p:spPr>
      </p:pic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250C4A05-5047-4912-80FB-42A5AE5F8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37" r="-1" b="17220"/>
          <a:stretch/>
        </p:blipFill>
        <p:spPr>
          <a:xfrm>
            <a:off x="4241830" y="641102"/>
            <a:ext cx="7496845" cy="346590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611EEE4-B19B-462B-9B23-C4704CAF3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8621" y="4199466"/>
            <a:ext cx="7501436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6487" y="4334837"/>
            <a:ext cx="7198253" cy="11408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Century Gothic"/>
              </a:rPr>
              <a:t>What do you know?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488" y="5475712"/>
            <a:ext cx="7198251" cy="590321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45ADB-C2C5-4D92-804C-7C66D82CEA7D}"/>
              </a:ext>
            </a:extLst>
          </p:cNvPr>
          <p:cNvSpPr/>
          <p:nvPr/>
        </p:nvSpPr>
        <p:spPr>
          <a:xfrm>
            <a:off x="5781675" y="2252033"/>
            <a:ext cx="3623093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creenshot, computer&#10;&#10;Description generated with very high confidence">
            <a:extLst>
              <a:ext uri="{FF2B5EF4-FFF2-40B4-BE49-F238E27FC236}">
                <a16:creationId xmlns:a16="http://schemas.microsoft.com/office/drawing/2014/main" id="{130E2683-59F5-48E9-B9E3-637CFDB3E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3625C7-CC78-4C4D-B099-2DB277259BA7}"/>
              </a:ext>
            </a:extLst>
          </p:cNvPr>
          <p:cNvSpPr/>
          <p:nvPr/>
        </p:nvSpPr>
        <p:spPr>
          <a:xfrm>
            <a:off x="1339970" y="2842404"/>
            <a:ext cx="9503432" cy="35224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/>
              <a:buChar char="v"/>
            </a:pPr>
            <a:r>
              <a:rPr lang="en-US" sz="3200" b="1" u="sng" dirty="0">
                <a:solidFill>
                  <a:schemeClr val="bg1"/>
                </a:solidFill>
                <a:ea typeface="+mn-lt"/>
                <a:cs typeface="+mn-lt"/>
                <a:hlinkClick r:id="rId3"/>
              </a:rPr>
              <a:t>https://greece.mrdonn.org/myths.html</a:t>
            </a:r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sz="3200" b="1">
              <a:solidFill>
                <a:schemeClr val="bg1"/>
              </a:solidFill>
            </a:endParaRPr>
          </a:p>
          <a:p>
            <a:pPr marL="457200" indent="-457200">
              <a:buFont typeface="Wingdings"/>
              <a:buChar char="v"/>
            </a:pPr>
            <a:r>
              <a:rPr lang="en-US" sz="3200" b="1" u="sng" dirty="0">
                <a:solidFill>
                  <a:schemeClr val="bg1"/>
                </a:solidFill>
                <a:ea typeface="+mn-lt"/>
                <a:cs typeface="+mn-lt"/>
                <a:hlinkClick r:id="rId4"/>
              </a:rPr>
              <a:t>https://www.greekmyths4kids.com/</a:t>
            </a:r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 marL="457200" indent="-457200">
              <a:buFont typeface="Wingdings"/>
              <a:buChar char="v"/>
            </a:pPr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3200" b="1" u="sng" dirty="0">
                <a:solidFill>
                  <a:schemeClr val="bg1"/>
                </a:solidFill>
                <a:ea typeface="+mn-lt"/>
                <a:cs typeface="+mn-lt"/>
                <a:hlinkClick r:id="rId5"/>
              </a:rPr>
              <a:t>https://www.ducksters.com/history/ancient_greek_mythology.php</a:t>
            </a:r>
            <a:endParaRPr lang="en-US" sz="3200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Wingdings"/>
              <a:buChar char="v"/>
            </a:pPr>
            <a:r>
              <a:rPr lang="en-US" sz="3200" b="1" u="sng" dirty="0">
                <a:solidFill>
                  <a:schemeClr val="bg1"/>
                </a:solidFill>
                <a:ea typeface="+mn-lt"/>
                <a:cs typeface="+mn-lt"/>
                <a:hlinkClick r:id="rId6"/>
              </a:rPr>
              <a:t>https://kids.britannica.com/kids/article/mythology/353513</a:t>
            </a:r>
            <a:endParaRPr lang="en-US" sz="3200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Wingdings"/>
              <a:buChar char="v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5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B2691526-A27F-4667-B154-A54F23110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0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527AE161-9419-4753-8862-E5057CE5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3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D2A9F7E-7303-46B6-A60F-B23087E37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9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38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508B3B70-B7E4-4649-9261-1F766E4FE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31" y="1123527"/>
            <a:ext cx="613973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38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5A9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photo, food, bus, side&#10;&#10;Description generated with very high confidence">
            <a:extLst>
              <a:ext uri="{FF2B5EF4-FFF2-40B4-BE49-F238E27FC236}">
                <a16:creationId xmlns:a16="http://schemas.microsoft.com/office/drawing/2014/main" id="{2EF7C71E-D197-4765-A68C-3B6BF68AB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31" y="1123527"/>
            <a:ext cx="613973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89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black and silver text on a screen&#10;&#10;Description generated with high confidence">
            <a:extLst>
              <a:ext uri="{FF2B5EF4-FFF2-40B4-BE49-F238E27FC236}">
                <a16:creationId xmlns:a16="http://schemas.microsoft.com/office/drawing/2014/main" id="{71C5E5FC-96D1-49E5-8C34-DD17C0AA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4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black and silver text on a screen&#10;&#10;Description generated with high confidence">
            <a:extLst>
              <a:ext uri="{FF2B5EF4-FFF2-40B4-BE49-F238E27FC236}">
                <a16:creationId xmlns:a16="http://schemas.microsoft.com/office/drawing/2014/main" id="{587D51C4-D078-4FB8-A18A-F963F518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8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 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755658D-0B28-4CD4-B9E4-75E3E37C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749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DividendVTI</vt:lpstr>
      <vt:lpstr>What do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91</cp:revision>
  <dcterms:created xsi:type="dcterms:W3CDTF">2020-06-03T08:11:41Z</dcterms:created>
  <dcterms:modified xsi:type="dcterms:W3CDTF">2020-06-04T11:41:58Z</dcterms:modified>
</cp:coreProperties>
</file>