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Thursday 4th</a:t>
            </a:r>
            <a:r>
              <a:rPr lang="en-GB" dirty="0" smtClean="0"/>
              <a:t> </a:t>
            </a:r>
            <a:r>
              <a:rPr lang="en-GB" dirty="0" smtClean="0"/>
              <a:t>June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Literacy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821" y="965761"/>
            <a:ext cx="4687218" cy="573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18617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Activity One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0836" y="319430"/>
            <a:ext cx="4942327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 can dig deep and write detailed sentences. </a:t>
            </a:r>
            <a:br>
              <a:rPr lang="en-GB" dirty="0" smtClean="0"/>
            </a:br>
            <a:r>
              <a:rPr lang="en-GB" dirty="0" smtClean="0"/>
              <a:t>If I do my audience will know more about my topic. 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5090" y="1654401"/>
            <a:ext cx="2048574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Copy and complete </a:t>
            </a:r>
          </a:p>
          <a:p>
            <a:pPr algn="ctr"/>
            <a:r>
              <a:rPr lang="en-GB" dirty="0" smtClean="0"/>
              <a:t>into your jotter.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394" y="856494"/>
            <a:ext cx="4899893" cy="581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Activity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Two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0836" y="319430"/>
            <a:ext cx="5207468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Can you add detail by s-t-r-e-t-c-h-</a:t>
            </a:r>
            <a:r>
              <a:rPr lang="en-GB" dirty="0" err="1" smtClean="0"/>
              <a:t>i</a:t>
            </a:r>
            <a:r>
              <a:rPr lang="en-GB" dirty="0" smtClean="0"/>
              <a:t>-n-g  the sentence.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33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Thursday 4th June 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14</cp:revision>
  <dcterms:created xsi:type="dcterms:W3CDTF">2020-04-26T14:11:17Z</dcterms:created>
  <dcterms:modified xsi:type="dcterms:W3CDTF">2020-06-02T12:56:38Z</dcterms:modified>
</cp:coreProperties>
</file>