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06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0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36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31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46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40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30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37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39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7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87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Thursday 4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Primary 3</a:t>
            </a:r>
            <a:br>
              <a:rPr lang="en-GB" dirty="0" smtClean="0"/>
            </a:br>
            <a:r>
              <a:rPr lang="en-GB" dirty="0" smtClean="0"/>
              <a:t>Rounding Activities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3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212" y="980728"/>
            <a:ext cx="6694487" cy="5336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1600" y="565229"/>
            <a:ext cx="1516748" cy="83099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A helpful reminder: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327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59632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Mild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88640"/>
            <a:ext cx="4942837" cy="6396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114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-21232" y="188640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Spicy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407" y="295530"/>
            <a:ext cx="4842893" cy="6266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Hot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53451"/>
            <a:ext cx="4896545" cy="6551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4" y="338095"/>
            <a:ext cx="1643283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Challenge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16632"/>
            <a:ext cx="5063740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211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13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Thursday 4th June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28th April</dc:title>
  <dc:creator>Fiona Cowan</dc:creator>
  <cp:lastModifiedBy>Fiona Cowan</cp:lastModifiedBy>
  <cp:revision>10</cp:revision>
  <dcterms:created xsi:type="dcterms:W3CDTF">2020-04-26T14:11:17Z</dcterms:created>
  <dcterms:modified xsi:type="dcterms:W3CDTF">2020-06-02T13:17:03Z</dcterms:modified>
</cp:coreProperties>
</file>