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Thursday 4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Rounding Activities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212" y="980728"/>
            <a:ext cx="6694487" cy="533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565229"/>
            <a:ext cx="1516748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 helpful reminder: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2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59632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Mild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942837" cy="639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-21232" y="188640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407" y="295530"/>
            <a:ext cx="4842893" cy="626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3451"/>
            <a:ext cx="4896545" cy="655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4" y="338095"/>
            <a:ext cx="1643283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Challenge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506374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1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Thursday 4th June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Fiona Cowan</cp:lastModifiedBy>
  <cp:revision>10</cp:revision>
  <dcterms:created xsi:type="dcterms:W3CDTF">2020-04-26T14:11:17Z</dcterms:created>
  <dcterms:modified xsi:type="dcterms:W3CDTF">2020-06-02T13:17:03Z</dcterms:modified>
</cp:coreProperties>
</file>