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  <p:sldId id="266" r:id="rId21"/>
    <p:sldId id="278" r:id="rId22"/>
    <p:sldId id="267" r:id="rId23"/>
    <p:sldId id="279" r:id="rId24"/>
    <p:sldId id="26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1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2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6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3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2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1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3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4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1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0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9244A8D-E8C6-48DA-B966-FEF41C9E1D7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90DB66-4119-4555-984E-377CEEAA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8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984" y="3356992"/>
            <a:ext cx="6858000" cy="119465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Starter brain teasers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016" y="75331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5</a:t>
            </a:r>
            <a:r>
              <a:rPr lang="en-GB" dirty="0" smtClean="0"/>
              <a:t>. The day before the day before yesterday is three days after Saturday. What day is it today?</a:t>
            </a:r>
            <a:br>
              <a:rPr lang="en-GB" dirty="0" smtClean="0"/>
            </a:br>
            <a:r>
              <a:rPr lang="en-GB" dirty="0" smtClean="0"/>
              <a:t>A. Monday</a:t>
            </a:r>
            <a:br>
              <a:rPr lang="en-GB" dirty="0" smtClean="0"/>
            </a:br>
            <a:r>
              <a:rPr lang="en-GB" dirty="0" smtClean="0"/>
              <a:t>B. Tuesday</a:t>
            </a:r>
            <a:br>
              <a:rPr lang="en-GB" dirty="0" smtClean="0"/>
            </a:br>
            <a:r>
              <a:rPr lang="en-GB" dirty="0" smtClean="0"/>
              <a:t>C. Wednesday</a:t>
            </a:r>
            <a:br>
              <a:rPr lang="en-GB" dirty="0" smtClean="0"/>
            </a:br>
            <a:r>
              <a:rPr lang="en-GB" dirty="0" smtClean="0"/>
              <a:t>D. Thursday</a:t>
            </a:r>
            <a:br>
              <a:rPr lang="en-GB" dirty="0" smtClean="0"/>
            </a:br>
            <a:r>
              <a:rPr lang="en-GB" dirty="0" smtClean="0"/>
              <a:t>E. Friday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423181" cy="34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229600" cy="1143000"/>
          </a:xfrm>
        </p:spPr>
        <p:txBody>
          <a:bodyPr/>
          <a:lstStyle/>
          <a:p>
            <a:r>
              <a:rPr lang="en-GB" dirty="0" smtClean="0"/>
              <a:t>5. </a:t>
            </a:r>
            <a:r>
              <a:rPr lang="en-GB" dirty="0"/>
              <a:t>E, Friday.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341168" cy="32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6</a:t>
            </a:r>
            <a:r>
              <a:rPr lang="en-GB" dirty="0" smtClean="0"/>
              <a:t>. People climb me, cut me and burn me. My rings aren’t made  of gold but do tell my age. What am I?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923928" cy="24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en-GB" dirty="0" smtClean="0"/>
              <a:t>6. </a:t>
            </a:r>
            <a:r>
              <a:rPr lang="en-GB" dirty="0"/>
              <a:t>A tree.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939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7</a:t>
            </a:r>
            <a:r>
              <a:rPr lang="en-GB" dirty="0" smtClean="0"/>
              <a:t>. There are thirty-nine letters in this sentence.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A. True</a:t>
            </a:r>
            <a:br>
              <a:rPr lang="en-GB" dirty="0" smtClean="0"/>
            </a:br>
            <a:r>
              <a:rPr lang="en-GB" dirty="0" smtClean="0"/>
              <a:t>B. False</a:t>
            </a:r>
            <a:br>
              <a:rPr lang="en-GB" dirty="0" smtClean="0"/>
            </a:br>
            <a:r>
              <a:rPr lang="en-GB" dirty="0" smtClean="0"/>
              <a:t>C. Impossible to say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3995936" cy="28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/>
              <a:t>a</a:t>
            </a:r>
            <a:r>
              <a:rPr lang="en-GB" dirty="0" smtClean="0"/>
              <a:t>, true.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3446840" cy="28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27" y="4005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8</a:t>
            </a:r>
            <a:r>
              <a:rPr lang="en-GB" dirty="0" smtClean="0"/>
              <a:t>. If a doctor gives you three pills and tells you to take a pill immediately and another every half an hour, how long is it before all the pills are taken?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51" y="332656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en-GB" dirty="0" smtClean="0"/>
              <a:t>1 hour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0" y="1772816"/>
            <a:ext cx="4048190" cy="40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9</a:t>
            </a:r>
            <a:r>
              <a:rPr lang="en-GB" dirty="0" smtClean="0"/>
              <a:t>. The letters in the word ABOUT are in alphabetical order.</a:t>
            </a:r>
            <a:br>
              <a:rPr lang="en-GB" dirty="0" smtClean="0"/>
            </a:br>
            <a:r>
              <a:rPr lang="en-GB" dirty="0" smtClean="0"/>
              <a:t>A True</a:t>
            </a:r>
            <a:br>
              <a:rPr lang="en-GB" dirty="0" smtClean="0"/>
            </a:br>
            <a:r>
              <a:rPr lang="en-GB" dirty="0" smtClean="0"/>
              <a:t>B False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45" y="2780928"/>
            <a:ext cx="1776176" cy="37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GB" dirty="0" smtClean="0"/>
              <a:t>B false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425572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086725" cy="3352800"/>
          </a:xfrm>
        </p:spPr>
        <p:txBody>
          <a:bodyPr>
            <a:noAutofit/>
          </a:bodyPr>
          <a:lstStyle/>
          <a:p>
            <a:pPr algn="l"/>
            <a:r>
              <a:rPr lang="en-GB" sz="4400" dirty="0" smtClean="0"/>
              <a:t>1. You’re in a race and you overtake third place. What position are you in?</a:t>
            </a:r>
            <a:br>
              <a:rPr lang="en-GB" sz="4400" dirty="0" smtClean="0"/>
            </a:br>
            <a:r>
              <a:rPr lang="en-GB" sz="4400" dirty="0" smtClean="0"/>
              <a:t>A. Second</a:t>
            </a:r>
            <a:br>
              <a:rPr lang="en-GB" sz="4400" dirty="0" smtClean="0"/>
            </a:br>
            <a:r>
              <a:rPr lang="en-GB" sz="4400" dirty="0" smtClean="0"/>
              <a:t>B. Third</a:t>
            </a:r>
            <a:br>
              <a:rPr lang="en-GB" sz="4400" dirty="0" smtClean="0"/>
            </a:br>
            <a:r>
              <a:rPr lang="en-GB" sz="4400" dirty="0" smtClean="0"/>
              <a:t>C. Fourth</a:t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69" y="2492896"/>
            <a:ext cx="565697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10. Which word does not belong?</a:t>
            </a:r>
            <a:br>
              <a:rPr lang="en-GB" dirty="0" smtClean="0"/>
            </a:br>
            <a:r>
              <a:rPr lang="en-GB" dirty="0" smtClean="0"/>
              <a:t>A. Apple</a:t>
            </a:r>
            <a:br>
              <a:rPr lang="en-GB" dirty="0" smtClean="0"/>
            </a:br>
            <a:r>
              <a:rPr lang="en-GB" dirty="0" smtClean="0"/>
              <a:t>B. Marmalade</a:t>
            </a:r>
            <a:br>
              <a:rPr lang="en-GB" dirty="0" smtClean="0"/>
            </a:br>
            <a:r>
              <a:rPr lang="en-GB" dirty="0" smtClean="0"/>
              <a:t>C. Orange</a:t>
            </a:r>
            <a:br>
              <a:rPr lang="en-GB" dirty="0" smtClean="0"/>
            </a:br>
            <a:r>
              <a:rPr lang="en-GB" dirty="0" smtClean="0"/>
              <a:t>D. Cherry</a:t>
            </a:r>
            <a:br>
              <a:rPr lang="en-GB" dirty="0" smtClean="0"/>
            </a:br>
            <a:r>
              <a:rPr lang="en-GB" dirty="0" smtClean="0"/>
              <a:t>E. Grape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2776"/>
            <a:ext cx="3174603" cy="48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1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GB" dirty="0"/>
              <a:t>B, Marmalade.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2941984" cy="44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11. A farmer had 17 sheep. All but nine died. How many live sheep does he have left?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28" y="332656"/>
            <a:ext cx="3119616" cy="47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196752"/>
            <a:ext cx="8229600" cy="1143000"/>
          </a:xfrm>
        </p:spPr>
        <p:txBody>
          <a:bodyPr/>
          <a:lstStyle/>
          <a:p>
            <a:r>
              <a:rPr lang="en-GB" dirty="0"/>
              <a:t>Nine sheep.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74" y="2339752"/>
            <a:ext cx="536637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3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12</a:t>
            </a:r>
            <a:r>
              <a:rPr lang="en-GB" dirty="0"/>
              <a:t>. There’s a red bungalow on a red street with red walls, tables and chairs. What colour is the staircase?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47" y="2068887"/>
            <a:ext cx="8229600" cy="1143000"/>
          </a:xfrm>
        </p:spPr>
        <p:txBody>
          <a:bodyPr/>
          <a:lstStyle/>
          <a:p>
            <a:r>
              <a:rPr lang="en-GB" dirty="0"/>
              <a:t>It was a bungalow, no staircase.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1887"/>
            <a:ext cx="2106538" cy="32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n-GB" dirty="0"/>
              <a:t>1. B, Third.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73413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1" y="0"/>
            <a:ext cx="4075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3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807296"/>
          </a:xfrm>
        </p:spPr>
        <p:txBody>
          <a:bodyPr>
            <a:noAutofit/>
          </a:bodyPr>
          <a:lstStyle/>
          <a:p>
            <a:r>
              <a:rPr lang="en-GB" sz="3600" dirty="0" smtClean="0"/>
              <a:t>2. If you re-arrange the letters CIFAIPC you will get the name of a kind of what?</a:t>
            </a:r>
            <a:br>
              <a:rPr lang="en-GB" sz="3600" dirty="0" smtClean="0"/>
            </a:br>
            <a:r>
              <a:rPr lang="en-GB" sz="3600" dirty="0" smtClean="0"/>
              <a:t>A. Country</a:t>
            </a:r>
            <a:br>
              <a:rPr lang="en-GB" sz="3600" dirty="0" smtClean="0"/>
            </a:br>
            <a:r>
              <a:rPr lang="en-GB" sz="3600" dirty="0" smtClean="0"/>
              <a:t>B. Animal</a:t>
            </a:r>
            <a:br>
              <a:rPr lang="en-GB" sz="3600" dirty="0" smtClean="0"/>
            </a:br>
            <a:r>
              <a:rPr lang="en-GB" sz="3600" dirty="0" smtClean="0"/>
              <a:t>C. City </a:t>
            </a:r>
            <a:br>
              <a:rPr lang="en-GB" sz="3600" dirty="0" smtClean="0"/>
            </a:br>
            <a:r>
              <a:rPr lang="en-GB" sz="3600" dirty="0" smtClean="0"/>
              <a:t>D. Ocean </a:t>
            </a:r>
            <a:br>
              <a:rPr lang="en-GB" sz="3600" dirty="0" smtClean="0"/>
            </a:br>
            <a:r>
              <a:rPr lang="en-GB" sz="3600" dirty="0" smtClean="0"/>
              <a:t>E. River</a:t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68" y="342900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3097526"/>
            <a:ext cx="8229600" cy="1143000"/>
          </a:xfrm>
        </p:spPr>
        <p:txBody>
          <a:bodyPr/>
          <a:lstStyle/>
          <a:p>
            <a:r>
              <a:rPr lang="en-GB" dirty="0"/>
              <a:t>2. D, Pacific Ocean.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564904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3735288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. Which one of these five is least like the other four?</a:t>
            </a:r>
            <a:br>
              <a:rPr lang="en-GB" dirty="0" smtClean="0"/>
            </a:br>
            <a:r>
              <a:rPr lang="en-GB" dirty="0" smtClean="0"/>
              <a:t>A. Painting</a:t>
            </a:r>
            <a:br>
              <a:rPr lang="en-GB" dirty="0" smtClean="0"/>
            </a:br>
            <a:r>
              <a:rPr lang="en-GB" dirty="0" smtClean="0"/>
              <a:t>B. Statue</a:t>
            </a:r>
            <a:br>
              <a:rPr lang="en-GB" dirty="0" smtClean="0"/>
            </a:br>
            <a:r>
              <a:rPr lang="en-GB" dirty="0" smtClean="0"/>
              <a:t>C. Novel</a:t>
            </a:r>
            <a:br>
              <a:rPr lang="en-GB" dirty="0" smtClean="0"/>
            </a:br>
            <a:r>
              <a:rPr lang="en-GB" dirty="0" smtClean="0"/>
              <a:t>D. Flower</a:t>
            </a:r>
            <a:br>
              <a:rPr lang="en-GB" dirty="0" smtClean="0"/>
            </a:br>
            <a:r>
              <a:rPr lang="en-GB" dirty="0" smtClean="0"/>
              <a:t>E. Poem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56376"/>
            <a:ext cx="3240360" cy="4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 </a:t>
            </a:r>
            <a:r>
              <a:rPr lang="en-GB" dirty="0"/>
              <a:t>D, Flower is the only object that isn’t man-made.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98975"/>
            <a:ext cx="4427984" cy="29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. Complete the sequence:  A, Z, B, Y, C, X, D, W, E . . .?</a:t>
            </a:r>
            <a:br>
              <a:rPr lang="en-GB" dirty="0" smtClean="0"/>
            </a:br>
            <a:r>
              <a:rPr lang="en-GB" dirty="0" smtClean="0"/>
              <a:t>A. Q</a:t>
            </a:r>
            <a:br>
              <a:rPr lang="en-GB" dirty="0" smtClean="0"/>
            </a:br>
            <a:r>
              <a:rPr lang="en-GB" dirty="0" smtClean="0"/>
              <a:t>B. H</a:t>
            </a:r>
            <a:br>
              <a:rPr lang="en-GB" dirty="0" smtClean="0"/>
            </a:br>
            <a:r>
              <a:rPr lang="en-GB" dirty="0" smtClean="0"/>
              <a:t>C. V</a:t>
            </a:r>
            <a:br>
              <a:rPr lang="en-GB" dirty="0" smtClean="0"/>
            </a:br>
            <a:r>
              <a:rPr lang="en-GB" dirty="0" smtClean="0"/>
              <a:t>D. F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5201"/>
            <a:ext cx="4441676" cy="33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794403"/>
            <a:ext cx="8229600" cy="1143000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C,  V.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76672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Answer!!!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390" y="3331804"/>
            <a:ext cx="3518513" cy="35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8969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56</TotalTime>
  <Words>477</Words>
  <Application>Microsoft Office PowerPoint</Application>
  <PresentationFormat>On-screen Show (4:3)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Depth</vt:lpstr>
      <vt:lpstr>Starter brain teasers</vt:lpstr>
      <vt:lpstr>1. You’re in a race and you overtake third place. What position are you in? A. Second B. Third C. Fourth </vt:lpstr>
      <vt:lpstr>1. B, Third.</vt:lpstr>
      <vt:lpstr>2. If you re-arrange the letters CIFAIPC you will get the name of a kind of what? A. Country B. Animal C. City  D. Ocean  E. River </vt:lpstr>
      <vt:lpstr>2. D, Pacific Ocean.</vt:lpstr>
      <vt:lpstr>3. Which one of these five is least like the other four? A. Painting B. Statue C. Novel D. Flower E. Poem </vt:lpstr>
      <vt:lpstr>3. D, Flower is the only object that isn’t man-made.</vt:lpstr>
      <vt:lpstr>4. Complete the sequence:  A, Z, B, Y, C, X, D, W, E . . .? A. Q B. H C. V D. F </vt:lpstr>
      <vt:lpstr>4. C,  V.</vt:lpstr>
      <vt:lpstr>5. The day before the day before yesterday is three days after Saturday. What day is it today? A. Monday B. Tuesday C. Wednesday D. Thursday E. Friday </vt:lpstr>
      <vt:lpstr>5. E, Friday.</vt:lpstr>
      <vt:lpstr>6. People climb me, cut me and burn me. My rings aren’t made  of gold but do tell my age. What am I?</vt:lpstr>
      <vt:lpstr>6. A tree.</vt:lpstr>
      <vt:lpstr>7. There are thirty-nine letters in this sentence.     A. True B. False C. Impossible to say </vt:lpstr>
      <vt:lpstr>7. a, true.</vt:lpstr>
      <vt:lpstr>8. If a doctor gives you three pills and tells you to take a pill immediately and another every half an hour, how long is it before all the pills are taken?</vt:lpstr>
      <vt:lpstr>1 hour</vt:lpstr>
      <vt:lpstr>9. The letters in the word ABOUT are in alphabetical order. A True B False </vt:lpstr>
      <vt:lpstr>B false</vt:lpstr>
      <vt:lpstr>10. Which word does not belong? A. Apple B. Marmalade C. Orange D. Cherry E. Grape </vt:lpstr>
      <vt:lpstr>B, Marmalade.</vt:lpstr>
      <vt:lpstr>11. A farmer had 17 sheep. All but nine died. How many live sheep does he have left?</vt:lpstr>
      <vt:lpstr>Nine sheep.</vt:lpstr>
      <vt:lpstr>12. There’s a red bungalow on a red street with red walls, tables and chairs. What colour is the staircase?  </vt:lpstr>
      <vt:lpstr>It was a bungalow, no staircase.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brain teasers</dc:title>
  <dc:creator>OBrien,Helayna</dc:creator>
  <cp:lastModifiedBy>Isabella Nelson</cp:lastModifiedBy>
  <cp:revision>14</cp:revision>
  <dcterms:created xsi:type="dcterms:W3CDTF">2013-12-05T10:20:12Z</dcterms:created>
  <dcterms:modified xsi:type="dcterms:W3CDTF">2020-06-03T11:54:14Z</dcterms:modified>
</cp:coreProperties>
</file>