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044B9-BFCD-4120-A48A-1671A27024E0}" type="datetimeFigureOut">
              <a:rPr lang="en-GB" smtClean="0"/>
              <a:t>02/06/2020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FE994-7D16-4182-9836-19744CF85B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0064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044B9-BFCD-4120-A48A-1671A27024E0}" type="datetimeFigureOut">
              <a:rPr lang="en-GB" smtClean="0"/>
              <a:t>02/06/2020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FE994-7D16-4182-9836-19744CF85B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4602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044B9-BFCD-4120-A48A-1671A27024E0}" type="datetimeFigureOut">
              <a:rPr lang="en-GB" smtClean="0"/>
              <a:t>02/06/2020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FE994-7D16-4182-9836-19744CF85B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4368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044B9-BFCD-4120-A48A-1671A27024E0}" type="datetimeFigureOut">
              <a:rPr lang="en-GB" smtClean="0"/>
              <a:t>02/06/2020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FE994-7D16-4182-9836-19744CF85B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5316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044B9-BFCD-4120-A48A-1671A27024E0}" type="datetimeFigureOut">
              <a:rPr lang="en-GB" smtClean="0"/>
              <a:t>02/06/2020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FE994-7D16-4182-9836-19744CF85B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9463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044B9-BFCD-4120-A48A-1671A27024E0}" type="datetimeFigureOut">
              <a:rPr lang="en-GB" smtClean="0"/>
              <a:t>02/06/2020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FE994-7D16-4182-9836-19744CF85B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5404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044B9-BFCD-4120-A48A-1671A27024E0}" type="datetimeFigureOut">
              <a:rPr lang="en-GB" smtClean="0"/>
              <a:t>02/06/2020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FE994-7D16-4182-9836-19744CF85B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6306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044B9-BFCD-4120-A48A-1671A27024E0}" type="datetimeFigureOut">
              <a:rPr lang="en-GB" smtClean="0"/>
              <a:t>02/06/2020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FE994-7D16-4182-9836-19744CF85B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5377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044B9-BFCD-4120-A48A-1671A27024E0}" type="datetimeFigureOut">
              <a:rPr lang="en-GB" smtClean="0"/>
              <a:t>02/06/2020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FE994-7D16-4182-9836-19744CF85B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1393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044B9-BFCD-4120-A48A-1671A27024E0}" type="datetimeFigureOut">
              <a:rPr lang="en-GB" smtClean="0"/>
              <a:t>02/06/2020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FE994-7D16-4182-9836-19744CF85B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7671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044B9-BFCD-4120-A48A-1671A27024E0}" type="datetimeFigureOut">
              <a:rPr lang="en-GB" smtClean="0"/>
              <a:t>02/06/2020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FE994-7D16-4182-9836-19744CF85B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136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E044B9-BFCD-4120-A48A-1671A27024E0}" type="datetimeFigureOut">
              <a:rPr lang="en-GB" smtClean="0"/>
              <a:t>02/06/2020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0FE994-7D16-4182-9836-19744CF85B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5879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Wednesday 3</a:t>
            </a:r>
            <a:r>
              <a:rPr lang="en-GB" baseline="30000" dirty="0" smtClean="0"/>
              <a:t>rd</a:t>
            </a:r>
            <a:r>
              <a:rPr lang="en-GB" dirty="0" smtClean="0"/>
              <a:t> June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Primary 3</a:t>
            </a:r>
            <a:br>
              <a:rPr lang="en-GB" dirty="0" smtClean="0"/>
            </a:br>
            <a:r>
              <a:rPr lang="en-GB" dirty="0" smtClean="0"/>
              <a:t>Skip Counting</a:t>
            </a:r>
            <a:endParaRPr lang="en-GB" dirty="0"/>
          </a:p>
        </p:txBody>
      </p:sp>
      <p:sp>
        <p:nvSpPr>
          <p:cNvPr id="4" name="Rounded Rectangle 3"/>
          <p:cNvSpPr/>
          <p:nvPr/>
        </p:nvSpPr>
        <p:spPr>
          <a:xfrm>
            <a:off x="251520" y="188640"/>
            <a:ext cx="8640960" cy="6480720"/>
          </a:xfrm>
          <a:prstGeom prst="round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1132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4802" y="434112"/>
            <a:ext cx="4248472" cy="6215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34112"/>
            <a:ext cx="3905250" cy="6309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ounded Rectangle 5"/>
          <p:cNvSpPr/>
          <p:nvPr/>
        </p:nvSpPr>
        <p:spPr>
          <a:xfrm>
            <a:off x="251520" y="188640"/>
            <a:ext cx="8640960" cy="6480720"/>
          </a:xfrm>
          <a:prstGeom prst="round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Oval 3"/>
          <p:cNvSpPr/>
          <p:nvPr/>
        </p:nvSpPr>
        <p:spPr>
          <a:xfrm>
            <a:off x="0" y="0"/>
            <a:ext cx="1259632" cy="720080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solidFill>
                  <a:schemeClr val="tx1"/>
                </a:solidFill>
              </a:rPr>
              <a:t>Mild</a:t>
            </a:r>
            <a:endParaRPr lang="en-GB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1142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4825" y="476672"/>
            <a:ext cx="4347655" cy="6192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76672"/>
            <a:ext cx="3905250" cy="6192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ounded Rectangle 5"/>
          <p:cNvSpPr/>
          <p:nvPr/>
        </p:nvSpPr>
        <p:spPr>
          <a:xfrm>
            <a:off x="251520" y="188640"/>
            <a:ext cx="8640960" cy="6480720"/>
          </a:xfrm>
          <a:prstGeom prst="round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Oval 3"/>
          <p:cNvSpPr/>
          <p:nvPr/>
        </p:nvSpPr>
        <p:spPr>
          <a:xfrm>
            <a:off x="-21232" y="188640"/>
            <a:ext cx="1512168" cy="720080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Spicy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6276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88640"/>
            <a:ext cx="6120680" cy="6480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ounded Rectangle 5"/>
          <p:cNvSpPr/>
          <p:nvPr/>
        </p:nvSpPr>
        <p:spPr>
          <a:xfrm>
            <a:off x="251520" y="188640"/>
            <a:ext cx="8640960" cy="6480720"/>
          </a:xfrm>
          <a:prstGeom prst="round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Oval 3"/>
          <p:cNvSpPr/>
          <p:nvPr/>
        </p:nvSpPr>
        <p:spPr>
          <a:xfrm>
            <a:off x="120405" y="338095"/>
            <a:ext cx="1512168" cy="720080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Hot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6276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8</Words>
  <Application>Microsoft Office PowerPoint</Application>
  <PresentationFormat>On-screen Show (4:3)</PresentationFormat>
  <Paragraphs>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Wednesday 3rd June</vt:lpstr>
      <vt:lpstr>PowerPoint Presentation</vt:lpstr>
      <vt:lpstr>PowerPoint Presentation</vt:lpstr>
      <vt:lpstr>PowerPoint Presentation</vt:lpstr>
    </vt:vector>
  </TitlesOfParts>
  <Company>West Lothian Council - Education Services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Tuesday 28th April</dc:title>
  <dc:creator>Fiona Cowan</dc:creator>
  <cp:lastModifiedBy>Fiona Cowan</cp:lastModifiedBy>
  <cp:revision>8</cp:revision>
  <dcterms:created xsi:type="dcterms:W3CDTF">2020-04-26T14:11:17Z</dcterms:created>
  <dcterms:modified xsi:type="dcterms:W3CDTF">2020-06-02T11:22:22Z</dcterms:modified>
</cp:coreProperties>
</file>