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 3</a:t>
            </a:r>
            <a:r>
              <a:rPr lang="en-GB" baseline="30000" dirty="0" smtClean="0"/>
              <a:t>rd</a:t>
            </a:r>
            <a:r>
              <a:rPr lang="en-GB" dirty="0" smtClean="0"/>
              <a:t> June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Skip Counting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802" y="434112"/>
            <a:ext cx="4248472" cy="621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4112"/>
            <a:ext cx="3905250" cy="630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59632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Mild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825" y="476672"/>
            <a:ext cx="4347655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3905250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-21232" y="188640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8640"/>
            <a:ext cx="6120680" cy="6480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Wednesday 3rd June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8</cp:revision>
  <dcterms:created xsi:type="dcterms:W3CDTF">2020-04-26T14:11:17Z</dcterms:created>
  <dcterms:modified xsi:type="dcterms:W3CDTF">2020-06-02T11:22:22Z</dcterms:modified>
</cp:coreProperties>
</file>