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064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4602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4368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5316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9463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5404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6306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5377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393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671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36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044B9-BFCD-4120-A48A-1671A27024E0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5879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Wednesday 3</a:t>
            </a:r>
            <a:r>
              <a:rPr lang="en-GB" baseline="30000" dirty="0" smtClean="0"/>
              <a:t>rd</a:t>
            </a:r>
            <a:r>
              <a:rPr lang="en-GB" dirty="0" smtClean="0"/>
              <a:t> June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Primary 3</a:t>
            </a:r>
            <a:br>
              <a:rPr lang="en-GB" dirty="0" smtClean="0"/>
            </a:br>
            <a:r>
              <a:rPr lang="en-GB" dirty="0" smtClean="0"/>
              <a:t>Literacy Tasks </a:t>
            </a:r>
            <a:endParaRPr lang="en-GB" dirty="0"/>
          </a:p>
        </p:txBody>
      </p:sp>
      <p:sp>
        <p:nvSpPr>
          <p:cNvPr id="4" name="Rounded Rectangle 3"/>
          <p:cNvSpPr/>
          <p:nvPr/>
        </p:nvSpPr>
        <p:spPr>
          <a:xfrm>
            <a:off x="251520" y="188640"/>
            <a:ext cx="8640960" cy="6480720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13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51520" y="188640"/>
            <a:ext cx="8640960" cy="6480720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/>
          <p:cNvSpPr/>
          <p:nvPr/>
        </p:nvSpPr>
        <p:spPr>
          <a:xfrm>
            <a:off x="0" y="186175"/>
            <a:ext cx="1512168" cy="72008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Mild</a:t>
            </a:r>
            <a:endParaRPr lang="en-GB" sz="1600" dirty="0">
              <a:solidFill>
                <a:schemeClr val="tx1"/>
              </a:solidFill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268760"/>
            <a:ext cx="6192688" cy="520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506057" y="519467"/>
            <a:ext cx="6013249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dirty="0" smtClean="0"/>
              <a:t>Complete these sentences with the homophone in your jotter.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114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51520" y="188640"/>
            <a:ext cx="8640960" cy="6480720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/>
          <p:cNvSpPr/>
          <p:nvPr/>
        </p:nvSpPr>
        <p:spPr>
          <a:xfrm>
            <a:off x="120405" y="338095"/>
            <a:ext cx="1512168" cy="72008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Spicy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3170" y="369478"/>
            <a:ext cx="5904656" cy="6119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627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51520" y="188640"/>
            <a:ext cx="8640960" cy="6480720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/>
          <p:cNvSpPr/>
          <p:nvPr/>
        </p:nvSpPr>
        <p:spPr>
          <a:xfrm>
            <a:off x="120404" y="338095"/>
            <a:ext cx="1787299" cy="72008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Extension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19756"/>
            <a:ext cx="5112568" cy="6195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627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18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Wednesday 3rd June </vt:lpstr>
      <vt:lpstr>PowerPoint Presentation</vt:lpstr>
      <vt:lpstr>PowerPoint Presentation</vt:lpstr>
      <vt:lpstr>PowerPoint Presentation</vt:lpstr>
    </vt:vector>
  </TitlesOfParts>
  <Company>West Lothian Council - Education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Tuesday 28th April</dc:title>
  <dc:creator>Fiona Cowan</dc:creator>
  <cp:lastModifiedBy>Fiona Cowan</cp:lastModifiedBy>
  <cp:revision>12</cp:revision>
  <dcterms:created xsi:type="dcterms:W3CDTF">2020-04-26T14:11:17Z</dcterms:created>
  <dcterms:modified xsi:type="dcterms:W3CDTF">2020-06-01T11:33:29Z</dcterms:modified>
</cp:coreProperties>
</file>