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68" d="100"/>
          <a:sy n="68" d="100"/>
        </p:scale>
        <p:origin x="738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D04554-7ADF-4E61-8C0E-0061CCA248D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98E250FC-B879-4E6E-BC8B-941A115F791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6A8A586-8F85-4859-AACF-91EDC43E97C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F0AAD0-960B-48ED-990C-F177733B689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5A23770-B3EB-4539-8A55-9D7FFB8D19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1801531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45044C6-5F71-4E43-90B9-F7C3F9201E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8839DC1-9CD1-490B-BCC7-8CDB4B67EE48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0FE7D0F-E48E-444F-8234-31A6354013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54C7F3-DA78-43FD-8F5B-1463662914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994A08-AE29-43C1-B9E1-4757F80677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67805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2025F59-6026-417D-817C-4322C182D087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B9D38E4-7F2B-4CEC-89D1-91797C2B1E6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DF2981B-9115-4462-854C-582B4775D1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9E35AAE-8087-432B-A322-25543C72C3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EC9DE50-DD0F-4D52-BD60-D6D6DDC671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935719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7DEA66E-02D5-41B8-B5FF-2105728151B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6866ED8-A337-4879-BA2F-E8961ED1D11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E720AA4-71E1-4BE5-8091-5BE4D8F837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9A4B7C4-4CA0-47D9-BBF3-0910D5B3E6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6EAF44F-43A3-49A0-8980-55F442C0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640682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A8AAE3-46DE-4E9D-B718-C200437ACA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1FCFCA-D688-4915-A3E0-3B1999C0C4C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F934636-0C68-4CCB-98D2-3747F6219DC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9A776C3-D389-429F-946A-84C2C11CDD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709E558-1F8C-418C-9765-017804D0F66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3321288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D13B4D-7DBF-4B9F-BEAB-FB252383812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501D99F-C8C6-407F-ACE8-0BD18A5769ED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C05974B-A3AE-472E-9730-732F22CD0B9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F2D0BD8-50FF-42DE-9C53-E5BC181604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558A33B-A8FA-4E73-869F-22B732D186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DBEFA6E-19C6-4A1D-80E4-DBA8566B5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55885395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62F37E6-F8DF-42E2-949D-D0553272D0B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754A1D5-C605-4247-9F51-D2FA976701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22635E9-76BB-42E3-89CC-E5C0D06B7A9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900A283-2E84-4966-89D3-B84FDC5041C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6E1D99E1-FF50-4E13-9DAA-CE91837FBE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474BED0-FDE7-4400-9130-3BE17AC6872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C91A003-98AD-4DE6-8FA7-ACC2DB4D6BF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CF4B0A9-F5FE-46B5-9698-3EAA04E0C90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71260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2FE5E0-A195-41A2-8CD3-50C556FC897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BF54C13A-3FF2-48B1-8997-520F3A2EF94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C62A147-556D-4F57-896C-F5C2AE39C2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DA7B158-85AB-46E4-B178-0EB9B9C562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09253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AF9B750E-7490-4B19-9077-765A87B981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E3FB203-5E9A-41D1-AC66-0B09BCD61A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6A835E6-2084-4899-ADE5-58BA4987AD7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420631741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DF1E5E-79EC-41B7-8205-02550F1DC6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D9160EA-07D2-4E14-963B-EF2B9B28CFA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799BB29-683C-4A3D-82D7-62A17CDD6E5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A46A7C-0F09-4A8B-BBB3-C0FFCCBB9A0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EAAF5CC-B36C-4E6D-887D-ED4FFDB623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BA2EEF2-E3DE-41B9-898F-55BC623B877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276954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8BCFB1C-147E-4603-A9E0-D81225FF1E8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4B63ACC-3396-4786-A697-A244052965B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CEFD08B-22B1-4FE5-BE61-5138AEF97BD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703C0B-0CCC-41FD-9D90-E9215ACA7B6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65F028-E52C-4136-8409-9BE9CA4A70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4416444-64A5-4333-8EB2-6FE2C1FE44D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2139821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8DAEE2C-F82F-4D6C-A947-2C897836D15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77FC0B3-A90E-432B-976B-C94E93E0CD9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91A488D-AEEB-4381-8296-5CCCD77B33C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FDDA7E4-60F2-4E5D-81C8-8F2794929040}" type="datetimeFigureOut">
              <a:rPr lang="en-GB" smtClean="0"/>
              <a:t>31/05/2020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90D82A8-EB52-45E5-8BC9-42BFDAE9E7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746B3E2-7560-43C0-9B01-3F5117487A6A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03E292-8C30-4279-92E0-ED832CA2567D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0116457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6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B77D2A-0A87-4F18-A0DD-73D665532F4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590843"/>
            <a:ext cx="9144000" cy="844062"/>
          </a:xfrm>
        </p:spPr>
        <p:txBody>
          <a:bodyPr>
            <a:normAutofit fontScale="90000"/>
          </a:bodyPr>
          <a:lstStyle/>
          <a:p>
            <a:r>
              <a:rPr lang="en-GB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2020 Fun Run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8D026C2-4422-41E0-9349-097E8D1ECB93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922711" y="1434905"/>
            <a:ext cx="2896537" cy="2480734"/>
          </a:xfrm>
        </p:spPr>
        <p:txBody>
          <a:bodyPr>
            <a:normAutofit fontScale="85000" lnSpcReduction="20000"/>
          </a:bodyPr>
          <a:lstStyle/>
          <a:p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Thank you to those people who sent in some photos of  taking part in our very different school Fun Run this year.  </a:t>
            </a:r>
          </a:p>
          <a:p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Well done </a:t>
            </a:r>
            <a:r>
              <a:rPr lang="en-GB" sz="230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Korey from P5 </a:t>
            </a:r>
            <a:r>
              <a:rPr lang="en-GB" sz="2300" dirty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for being an amazing ambassador for our run!</a:t>
            </a:r>
          </a:p>
          <a:p>
            <a:endParaRPr lang="en-GB" dirty="0">
              <a:solidFill>
                <a:schemeClr val="accent6">
                  <a:lumMod val="75000"/>
                </a:schemeClr>
              </a:solidFill>
            </a:endParaRPr>
          </a:p>
        </p:txBody>
      </p:sp>
      <p:pic>
        <p:nvPicPr>
          <p:cNvPr id="5" name="Picture 4" descr="A person holding a flower&#10;&#10;Description automatically generated">
            <a:extLst>
              <a:ext uri="{FF2B5EF4-FFF2-40B4-BE49-F238E27FC236}">
                <a16:creationId xmlns:a16="http://schemas.microsoft.com/office/drawing/2014/main" id="{01AA8F0B-4A9E-4BD9-AC43-489D7D9F83A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584641" y="680131"/>
            <a:ext cx="2479110" cy="2009896"/>
          </a:xfrm>
          <a:prstGeom prst="rect">
            <a:avLst/>
          </a:prstGeom>
        </p:spPr>
      </p:pic>
      <p:pic>
        <p:nvPicPr>
          <p:cNvPr id="10" name="Picture 9" descr="A person in a blue shirt&#10;&#10;Description automatically generated">
            <a:extLst>
              <a:ext uri="{FF2B5EF4-FFF2-40B4-BE49-F238E27FC236}">
                <a16:creationId xmlns:a16="http://schemas.microsoft.com/office/drawing/2014/main" id="{592BAC5C-234C-4D40-ABD6-5AC60294049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91542" y="3107749"/>
            <a:ext cx="2216874" cy="3589506"/>
          </a:xfrm>
          <a:prstGeom prst="rect">
            <a:avLst/>
          </a:prstGeom>
        </p:spPr>
      </p:pic>
      <p:pic>
        <p:nvPicPr>
          <p:cNvPr id="12" name="Picture 11" descr="A picture containing person, outdoor, grass, holding&#10;&#10;Description automatically generated">
            <a:extLst>
              <a:ext uri="{FF2B5EF4-FFF2-40B4-BE49-F238E27FC236}">
                <a16:creationId xmlns:a16="http://schemas.microsoft.com/office/drawing/2014/main" id="{41502CCC-9EB2-4167-8607-E5171DE4535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575" y="2924631"/>
            <a:ext cx="3430812" cy="3430812"/>
          </a:xfrm>
          <a:prstGeom prst="rect">
            <a:avLst/>
          </a:prstGeom>
        </p:spPr>
      </p:pic>
      <p:pic>
        <p:nvPicPr>
          <p:cNvPr id="14" name="Picture 13" descr="A person standing on the side of a road&#10;&#10;Description automatically generated">
            <a:extLst>
              <a:ext uri="{FF2B5EF4-FFF2-40B4-BE49-F238E27FC236}">
                <a16:creationId xmlns:a16="http://schemas.microsoft.com/office/drawing/2014/main" id="{3CDFC1EA-C9C0-4436-92FE-901A68FA3E1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5613" y="3894238"/>
            <a:ext cx="2384776" cy="2803018"/>
          </a:xfrm>
          <a:prstGeom prst="rect">
            <a:avLst/>
          </a:prstGeom>
        </p:spPr>
      </p:pic>
      <p:pic>
        <p:nvPicPr>
          <p:cNvPr id="16" name="Picture 15" descr="A pair of red shoes&#10;&#10;Description automatically generated">
            <a:extLst>
              <a:ext uri="{FF2B5EF4-FFF2-40B4-BE49-F238E27FC236}">
                <a16:creationId xmlns:a16="http://schemas.microsoft.com/office/drawing/2014/main" id="{BC3A35FF-4C84-419E-B5C9-059819133789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51582" y="338248"/>
            <a:ext cx="2132799" cy="2673634"/>
          </a:xfrm>
          <a:prstGeom prst="rect">
            <a:avLst/>
          </a:prstGeom>
        </p:spPr>
      </p:pic>
      <p:pic>
        <p:nvPicPr>
          <p:cNvPr id="18" name="Picture 17" descr="A person standing on a sidewalk&#10;&#10;Description automatically generated">
            <a:extLst>
              <a:ext uri="{FF2B5EF4-FFF2-40B4-BE49-F238E27FC236}">
                <a16:creationId xmlns:a16="http://schemas.microsoft.com/office/drawing/2014/main" id="{30BD5133-BE01-4D4C-B893-278C3DB04F15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540" y="1618073"/>
            <a:ext cx="3128171" cy="473737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3380699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40</Words>
  <Application>Microsoft Office PowerPoint</Application>
  <PresentationFormat>Widescreen</PresentationFormat>
  <Paragraphs>3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6" baseType="lpstr">
      <vt:lpstr>Arial</vt:lpstr>
      <vt:lpstr>Calibri</vt:lpstr>
      <vt:lpstr>Calibri Light</vt:lpstr>
      <vt:lpstr>Comic Sans MS</vt:lpstr>
      <vt:lpstr>Office Theme</vt:lpstr>
      <vt:lpstr>2020 Fun Run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2020 Fun Run</dc:title>
  <dc:creator>CarolineM</dc:creator>
  <cp:lastModifiedBy>CarolineM</cp:lastModifiedBy>
  <cp:revision>4</cp:revision>
  <dcterms:created xsi:type="dcterms:W3CDTF">2020-05-31T11:10:30Z</dcterms:created>
  <dcterms:modified xsi:type="dcterms:W3CDTF">2020-05-31T11:24:23Z</dcterms:modified>
</cp:coreProperties>
</file>