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sldIdLst>
    <p:sldId id="262" r:id="rId5"/>
    <p:sldId id="257" r:id="rId6"/>
    <p:sldId id="260" r:id="rId7"/>
    <p:sldId id="256" r:id="rId8"/>
    <p:sldId id="258" r:id="rId9"/>
    <p:sldId id="263" r:id="rId10"/>
    <p:sldId id="25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8A01E-70F5-D2BC-9D7C-508FA17F8A57}" v="36" dt="2020-06-02T11:06:40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3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7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E721F58-0AC2-4A4E-9E5F-45B69422E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182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0833763-8E20-43FF-82C5-58C2A4AF5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" r="1" b="1638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833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DF3AA01-AFEB-4CFC-9A3F-A54BAF0C2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94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87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1" y="1900826"/>
            <a:ext cx="6396204" cy="662542"/>
          </a:xfrm>
        </p:spPr>
        <p:txBody>
          <a:bodyPr anchor="ctr">
            <a:normAutofit/>
          </a:bodyPr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0DEE05B-859F-4028-B7CC-05FC2683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765" y="62184"/>
            <a:ext cx="12441724" cy="70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BEC2B8A-A341-4B79-AE00-B309C119B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1" r="1" b="6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553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D2B8D9-665D-4B72-B4B1-3C4D468D1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27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DA03041-C8BF-4FEA-9ACD-D1930DAA3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" r="1" b="165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83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7C3BD33E-2F3F-4268-8AEE-671876E29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230372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41CCA814DAA4C81D94F52939C73FD" ma:contentTypeVersion="12" ma:contentTypeDescription="Create a new document." ma:contentTypeScope="" ma:versionID="e653c1dbd7661eea4ca6e2a074fe9957">
  <xsd:schema xmlns:xsd="http://www.w3.org/2001/XMLSchema" xmlns:xs="http://www.w3.org/2001/XMLSchema" xmlns:p="http://schemas.microsoft.com/office/2006/metadata/properties" xmlns:ns2="21baea6e-e0cb-40dc-b9cf-44a6d55cbe51" xmlns:ns3="dd1fc62d-6add-4f58-9447-dbe7f24f894d" targetNamespace="http://schemas.microsoft.com/office/2006/metadata/properties" ma:root="true" ma:fieldsID="6c39b8841d59e1d8daacfea2528afd2a" ns2:_="" ns3:_="">
    <xsd:import namespace="21baea6e-e0cb-40dc-b9cf-44a6d55cbe51"/>
    <xsd:import namespace="dd1fc62d-6add-4f58-9447-dbe7f24f8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aea6e-e0cb-40dc-b9cf-44a6d55cbe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fc62d-6add-4f58-9447-dbe7f24f89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68629B-D4A6-4D93-B08B-B5115EFE49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DD0C2-0382-494A-8236-6AE2EBC31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aea6e-e0cb-40dc-b9cf-44a6d55cbe51"/>
    <ds:schemaRef ds:uri="dd1fc62d-6add-4f58-9447-dbe7f24f8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615915-A1CC-4E0B-99F2-1F10BBDE4B6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42</cp:revision>
  <dcterms:created xsi:type="dcterms:W3CDTF">2020-06-02T10:40:52Z</dcterms:created>
  <dcterms:modified xsi:type="dcterms:W3CDTF">2020-06-02T11:29:31Z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0x010100E1C41CCA814DAA4C81D94F52939C73FD</vt:lpwstr>
  </property>
</Properties>
</file>