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2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06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60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36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316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46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40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30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377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39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7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3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044B9-BFCD-4120-A48A-1671A27024E0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87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Tuesday 2</a:t>
            </a:r>
            <a:r>
              <a:rPr lang="en-GB" baseline="30000" dirty="0" smtClean="0"/>
              <a:t>nd</a:t>
            </a:r>
            <a:r>
              <a:rPr lang="en-GB" dirty="0" smtClean="0"/>
              <a:t> June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Primary 3</a:t>
            </a:r>
            <a:br>
              <a:rPr lang="en-GB" dirty="0" smtClean="0"/>
            </a:br>
            <a:r>
              <a:rPr lang="en-GB" dirty="0" smtClean="0"/>
              <a:t>Literacy Tasks 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3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3413"/>
            <a:ext cx="8136904" cy="559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54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752527"/>
            <a:ext cx="3714750" cy="5737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044" y="752527"/>
            <a:ext cx="3714750" cy="5725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0" y="18617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Mild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14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3" y="338095"/>
            <a:ext cx="7532687" cy="6331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Spicy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36096" y="5823503"/>
            <a:ext cx="2317115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Use the word bank </a:t>
            </a:r>
            <a:br>
              <a:rPr lang="en-GB" dirty="0" smtClean="0">
                <a:latin typeface="Comic Sans MS" panose="030F0702030302020204" pitchFamily="66" charset="0"/>
              </a:rPr>
            </a:br>
            <a:r>
              <a:rPr lang="en-GB" dirty="0" smtClean="0">
                <a:latin typeface="Comic Sans MS" panose="030F0702030302020204" pitchFamily="66" charset="0"/>
              </a:rPr>
              <a:t>to help you!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2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573" y="188640"/>
            <a:ext cx="5747739" cy="6480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Hot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5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836712"/>
            <a:ext cx="7504113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20404" y="338095"/>
            <a:ext cx="1787299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Extension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1719" y="190381"/>
            <a:ext cx="5184577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 little extra practice! You could create your</a:t>
            </a:r>
            <a:br>
              <a:rPr lang="en-GB" dirty="0" smtClean="0"/>
            </a:br>
            <a:r>
              <a:rPr lang="en-GB" dirty="0" smtClean="0"/>
              <a:t> own sentences using the picture.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2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22</Words>
  <Application>Microsoft Office PowerPoint</Application>
  <PresentationFormat>On-screen Show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Tuesday 2nd June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28th April</dc:title>
  <dc:creator>Fiona Cowan</dc:creator>
  <cp:lastModifiedBy>Fiona Cowan</cp:lastModifiedBy>
  <cp:revision>11</cp:revision>
  <dcterms:created xsi:type="dcterms:W3CDTF">2020-04-26T14:11:17Z</dcterms:created>
  <dcterms:modified xsi:type="dcterms:W3CDTF">2020-06-01T11:26:20Z</dcterms:modified>
</cp:coreProperties>
</file>