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1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6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Tuesday 2</a:t>
            </a:r>
            <a:r>
              <a:rPr lang="en-GB" baseline="30000" dirty="0" smtClean="0"/>
              <a:t>nd</a:t>
            </a:r>
            <a:r>
              <a:rPr lang="en-GB" dirty="0" smtClean="0"/>
              <a:t> June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3</a:t>
            </a:r>
            <a:br>
              <a:rPr lang="en-GB" dirty="0" smtClean="0"/>
            </a:br>
            <a:r>
              <a:rPr lang="en-GB" dirty="0" smtClean="0"/>
              <a:t>Literacy Tasks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3413"/>
            <a:ext cx="8136904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54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52527"/>
            <a:ext cx="3714750" cy="573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44" y="752527"/>
            <a:ext cx="3714750" cy="572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0" y="18617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Mild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338095"/>
            <a:ext cx="7532687" cy="6331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Spicy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5823503"/>
            <a:ext cx="231711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Use the word bank 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to help you!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573" y="188640"/>
            <a:ext cx="5747739" cy="648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836712"/>
            <a:ext cx="7504113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4" y="338095"/>
            <a:ext cx="1787299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Extension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19" y="190381"/>
            <a:ext cx="5184577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little extra practice! You could create your</a:t>
            </a:r>
            <a:br>
              <a:rPr lang="en-GB" dirty="0" smtClean="0"/>
            </a:br>
            <a:r>
              <a:rPr lang="en-GB" dirty="0" smtClean="0"/>
              <a:t> own sentences using the picture.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Tuesday 2nd June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28th April</dc:title>
  <dc:creator>Fiona Cowan</dc:creator>
  <cp:lastModifiedBy>Fiona Cowan</cp:lastModifiedBy>
  <cp:revision>11</cp:revision>
  <dcterms:created xsi:type="dcterms:W3CDTF">2020-04-26T14:11:17Z</dcterms:created>
  <dcterms:modified xsi:type="dcterms:W3CDTF">2020-06-01T11:26:20Z</dcterms:modified>
</cp:coreProperties>
</file>