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5"/>
  </p:sldMasterIdLst>
  <p:notesMasterIdLst>
    <p:notesMasterId r:id="rId18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461" userDrawn="1">
          <p15:clr>
            <a:srgbClr val="A4A3A4"/>
          </p15:clr>
        </p15:guide>
        <p15:guide id="3" pos="7219" userDrawn="1">
          <p15:clr>
            <a:srgbClr val="A4A3A4"/>
          </p15:clr>
        </p15:guide>
        <p15:guide id="4" orient="horz" pos="18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de Souza-Ingle" initials="SdS" lastIdx="26" clrIdx="0"/>
  <p:cmAuthor id="2" name="Andy Martin" initials="AM" lastIdx="1" clrIdx="1"/>
  <p:cmAuthor id="3" name="Miriam Trent" initials="MT" lastIdx="10" clrIdx="2"/>
  <p:cmAuthor id="4" name="Melanie Kinnear" initials="MK" lastIdx="5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882"/>
    <a:srgbClr val="FF6900"/>
    <a:srgbClr val="963CFF"/>
    <a:srgbClr val="37003C"/>
    <a:srgbClr val="6E1345"/>
    <a:srgbClr val="FF3484"/>
    <a:srgbClr val="05F0FF"/>
    <a:srgbClr val="3D185B"/>
    <a:srgbClr val="EBFF00"/>
    <a:srgbClr val="2A16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18" autoAdjust="0"/>
    <p:restoredTop sz="84624" autoAdjust="0"/>
  </p:normalViewPr>
  <p:slideViewPr>
    <p:cSldViewPr snapToGrid="0">
      <p:cViewPr>
        <p:scale>
          <a:sx n="100" d="100"/>
          <a:sy n="100" d="100"/>
        </p:scale>
        <p:origin x="-72" y="1062"/>
      </p:cViewPr>
      <p:guideLst>
        <p:guide orient="horz" pos="1820"/>
        <p:guide pos="461"/>
        <p:guide pos="72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D9D7-ED8A-426E-9392-2BBAE92AD115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C3734-9E56-4093-A92D-8E0735ECF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5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Q1. Answer is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634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Q10. Answer is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88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67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Q2. Answer is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452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Q3. Answer is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53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Q4. Answer is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045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Q5. Answer is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0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Q6. Answer is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2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Q7. Answer is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98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Q8. Answer is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834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Q9. Answer is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1C3734-9E56-4093-A92D-8E0735ECF45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35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9DED56-868D-3D4C-9DFF-DBE55DE8DB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6210" y="241031"/>
            <a:ext cx="1538467" cy="7107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635ED1B-E45A-824A-88AD-A5DA574776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27250" y="952500"/>
            <a:ext cx="79375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66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>
            <a:extLst>
              <a:ext uri="{FF2B5EF4-FFF2-40B4-BE49-F238E27FC236}">
                <a16:creationId xmlns:a16="http://schemas.microsoft.com/office/drawing/2014/main" xmlns="" id="{EB963CD5-D3E7-1948-A38B-BFD2A65BC8B4}"/>
              </a:ext>
            </a:extLst>
          </p:cNvPr>
          <p:cNvSpPr/>
          <p:nvPr userDrawn="1"/>
        </p:nvSpPr>
        <p:spPr>
          <a:xfrm>
            <a:off x="1677036" y="-3528"/>
            <a:ext cx="10514964" cy="663477"/>
          </a:xfrm>
          <a:custGeom>
            <a:avLst/>
            <a:gdLst>
              <a:gd name="connsiteX0" fmla="*/ 2831 w 10038907"/>
              <a:gd name="connsiteY0" fmla="*/ 0 h 663477"/>
              <a:gd name="connsiteX1" fmla="*/ 10038907 w 10038907"/>
              <a:gd name="connsiteY1" fmla="*/ 0 h 663477"/>
              <a:gd name="connsiteX2" fmla="*/ 10038907 w 10038907"/>
              <a:gd name="connsiteY2" fmla="*/ 663477 h 663477"/>
              <a:gd name="connsiteX3" fmla="*/ 0 w 10038907"/>
              <a:gd name="connsiteY3" fmla="*/ 663477 h 663477"/>
              <a:gd name="connsiteX4" fmla="*/ 8055 w 10038907"/>
              <a:gd name="connsiteY4" fmla="*/ 653714 h 663477"/>
              <a:gd name="connsiteX5" fmla="*/ 106929 w 10038907"/>
              <a:gd name="connsiteY5" fmla="*/ 330023 h 663477"/>
              <a:gd name="connsiteX6" fmla="*/ 8055 w 10038907"/>
              <a:gd name="connsiteY6" fmla="*/ 6332 h 663477"/>
              <a:gd name="connsiteX7" fmla="*/ 2831 w 10038907"/>
              <a:gd name="connsiteY7" fmla="*/ 0 h 66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38907" h="663477">
                <a:moveTo>
                  <a:pt x="2831" y="0"/>
                </a:moveTo>
                <a:lnTo>
                  <a:pt x="10038907" y="0"/>
                </a:lnTo>
                <a:lnTo>
                  <a:pt x="10038907" y="663477"/>
                </a:lnTo>
                <a:lnTo>
                  <a:pt x="0" y="663477"/>
                </a:lnTo>
                <a:lnTo>
                  <a:pt x="8055" y="653714"/>
                </a:lnTo>
                <a:cubicBezTo>
                  <a:pt x="70479" y="561315"/>
                  <a:pt x="106929" y="449926"/>
                  <a:pt x="106929" y="330023"/>
                </a:cubicBezTo>
                <a:cubicBezTo>
                  <a:pt x="106929" y="210121"/>
                  <a:pt x="70479" y="98731"/>
                  <a:pt x="8055" y="6332"/>
                </a:cubicBezTo>
                <a:lnTo>
                  <a:pt x="2831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4AC92718-C75F-D144-A911-A5126E7A08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29599"/>
            <a:ext cx="1148049" cy="53034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743E5E73-037F-404D-8B45-A07A431C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749" y="932656"/>
            <a:ext cx="10625667" cy="99917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endParaRPr lang="en-US" dirty="0"/>
          </a:p>
        </p:txBody>
      </p:sp>
      <p:sp>
        <p:nvSpPr>
          <p:cNvPr id="13" name="Content Placeholder 23">
            <a:extLst>
              <a:ext uri="{FF2B5EF4-FFF2-40B4-BE49-F238E27FC236}">
                <a16:creationId xmlns:a16="http://schemas.microsoft.com/office/drawing/2014/main" xmlns="" id="{0A8827C6-8840-4B48-B18A-9A05E67F6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749" y="1895730"/>
            <a:ext cx="10652051" cy="4165601"/>
          </a:xfrm>
          <a:prstGeom prst="rect">
            <a:avLst/>
          </a:prstGeom>
        </p:spPr>
        <p:txBody>
          <a:bodyPr numCol="2"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54126C2-D810-6C44-AA18-5B19E94D09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10847"/>
            <a:ext cx="12192000" cy="647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12B407C-BE7A-E44A-9854-62C4A16626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6" y="6203575"/>
            <a:ext cx="583442" cy="6544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6189E79A-4C41-A343-924D-D9F642FB722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3520" y="6421515"/>
            <a:ext cx="3390900" cy="3048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1C1C02D0-7A22-B448-B082-4C15F68F9F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55300" y="121824"/>
            <a:ext cx="51181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>
            <a:extLst>
              <a:ext uri="{FF2B5EF4-FFF2-40B4-BE49-F238E27FC236}">
                <a16:creationId xmlns:a16="http://schemas.microsoft.com/office/drawing/2014/main" xmlns="" id="{78497F34-CB72-0840-8815-6381B3C8DD25}"/>
              </a:ext>
            </a:extLst>
          </p:cNvPr>
          <p:cNvSpPr/>
          <p:nvPr userDrawn="1"/>
        </p:nvSpPr>
        <p:spPr>
          <a:xfrm>
            <a:off x="1677036" y="-3528"/>
            <a:ext cx="10514964" cy="663477"/>
          </a:xfrm>
          <a:custGeom>
            <a:avLst/>
            <a:gdLst>
              <a:gd name="connsiteX0" fmla="*/ 2831 w 10038907"/>
              <a:gd name="connsiteY0" fmla="*/ 0 h 663477"/>
              <a:gd name="connsiteX1" fmla="*/ 10038907 w 10038907"/>
              <a:gd name="connsiteY1" fmla="*/ 0 h 663477"/>
              <a:gd name="connsiteX2" fmla="*/ 10038907 w 10038907"/>
              <a:gd name="connsiteY2" fmla="*/ 663477 h 663477"/>
              <a:gd name="connsiteX3" fmla="*/ 0 w 10038907"/>
              <a:gd name="connsiteY3" fmla="*/ 663477 h 663477"/>
              <a:gd name="connsiteX4" fmla="*/ 8055 w 10038907"/>
              <a:gd name="connsiteY4" fmla="*/ 653714 h 663477"/>
              <a:gd name="connsiteX5" fmla="*/ 106929 w 10038907"/>
              <a:gd name="connsiteY5" fmla="*/ 330023 h 663477"/>
              <a:gd name="connsiteX6" fmla="*/ 8055 w 10038907"/>
              <a:gd name="connsiteY6" fmla="*/ 6332 h 663477"/>
              <a:gd name="connsiteX7" fmla="*/ 2831 w 10038907"/>
              <a:gd name="connsiteY7" fmla="*/ 0 h 66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38907" h="663477">
                <a:moveTo>
                  <a:pt x="2831" y="0"/>
                </a:moveTo>
                <a:lnTo>
                  <a:pt x="10038907" y="0"/>
                </a:lnTo>
                <a:lnTo>
                  <a:pt x="10038907" y="663477"/>
                </a:lnTo>
                <a:lnTo>
                  <a:pt x="0" y="663477"/>
                </a:lnTo>
                <a:lnTo>
                  <a:pt x="8055" y="653714"/>
                </a:lnTo>
                <a:cubicBezTo>
                  <a:pt x="70479" y="561315"/>
                  <a:pt x="106929" y="449926"/>
                  <a:pt x="106929" y="330023"/>
                </a:cubicBezTo>
                <a:cubicBezTo>
                  <a:pt x="106929" y="210121"/>
                  <a:pt x="70479" y="98731"/>
                  <a:pt x="8055" y="6332"/>
                </a:cubicBezTo>
                <a:lnTo>
                  <a:pt x="2831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A4166533-DED1-0E48-8A8F-57E6C2F27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29599"/>
            <a:ext cx="1148049" cy="530348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xmlns="" id="{743E5E73-037F-404D-8B45-A07A431C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5" y="1898186"/>
            <a:ext cx="4556763" cy="999170"/>
          </a:xfrm>
          <a:prstGeom prst="rect">
            <a:avLst/>
          </a:prstGeom>
        </p:spPr>
        <p:txBody>
          <a:bodyPr numCol="1"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8" name="Content Placeholder 23">
            <a:extLst>
              <a:ext uri="{FF2B5EF4-FFF2-40B4-BE49-F238E27FC236}">
                <a16:creationId xmlns:a16="http://schemas.microsoft.com/office/drawing/2014/main" xmlns="" id="{0A8827C6-8840-4B48-B18A-9A05E67F6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749" y="3104147"/>
            <a:ext cx="4569499" cy="2957184"/>
          </a:xfrm>
          <a:prstGeom prst="rect">
            <a:avLst/>
          </a:prstGeom>
        </p:spPr>
        <p:txBody>
          <a:bodyPr numCol="1">
            <a:normAutofit fontScale="85000" lnSpcReduction="20000"/>
          </a:bodyPr>
          <a:lstStyle>
            <a:lvl1pPr>
              <a:defRPr>
                <a:latin typeface="+mn-lt"/>
              </a:defRPr>
            </a:lvl1pPr>
          </a:lstStyle>
          <a:p>
            <a:pPr>
              <a:lnSpc>
                <a:spcPct val="120000"/>
              </a:lnSpc>
            </a:pPr>
            <a:endParaRPr lang="en-US" b="1" dirty="0"/>
          </a:p>
        </p:txBody>
      </p:sp>
      <p:sp>
        <p:nvSpPr>
          <p:cNvPr id="16" name="Content Placeholder 23">
            <a:extLst>
              <a:ext uri="{FF2B5EF4-FFF2-40B4-BE49-F238E27FC236}">
                <a16:creationId xmlns:a16="http://schemas.microsoft.com/office/drawing/2014/main" xmlns="" id="{0A8827C6-8840-4B48-B18A-9A05E67F646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683256" y="1048758"/>
            <a:ext cx="606484" cy="642637"/>
          </a:xfrm>
          <a:prstGeom prst="rect">
            <a:avLst/>
          </a:prstGeom>
        </p:spPr>
        <p:txBody>
          <a:bodyPr numCol="2">
            <a:normAutofit fontScale="85000" lnSpcReduction="20000"/>
          </a:bodyPr>
          <a:lstStyle>
            <a:lvl1pPr marL="0" indent="0">
              <a:buNone/>
              <a:defRPr/>
            </a:lvl1pPr>
          </a:lstStyle>
          <a:p>
            <a:pPr>
              <a:lnSpc>
                <a:spcPct val="120000"/>
              </a:lnSpc>
            </a:pPr>
            <a:endParaRPr lang="en-US" b="1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2765ACB5-7400-7E4F-A51E-454A0241CC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10847"/>
            <a:ext cx="12192000" cy="6477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5E2353B0-424A-5D4B-9729-56A541D3389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6" y="6203575"/>
            <a:ext cx="583442" cy="654425"/>
          </a:xfrm>
          <a:prstGeom prst="rect">
            <a:avLst/>
          </a:prstGeom>
        </p:spPr>
      </p:pic>
      <p:sp>
        <p:nvSpPr>
          <p:cNvPr id="22" name="Picture Placeholder 6">
            <a:extLst>
              <a:ext uri="{FF2B5EF4-FFF2-40B4-BE49-F238E27FC236}">
                <a16:creationId xmlns:a16="http://schemas.microsoft.com/office/drawing/2014/main" xmlns="" id="{1D120C28-DA61-5744-BB7B-36B9763279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40028" y="667222"/>
            <a:ext cx="6351972" cy="55363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9E661736-D878-E149-83EB-CF9BE087848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3520" y="6421515"/>
            <a:ext cx="3390900" cy="3048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B3D155FD-E2B1-3248-BFA4-615CA4E6B46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55300" y="121824"/>
            <a:ext cx="51181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7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25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4" r:id="rId2"/>
    <p:sldLayoutId id="2147483755" r:id="rId3"/>
  </p:sldLayoutIdLst>
  <p:txStyles>
    <p:titleStyle>
      <a:lvl1pPr algn="l" defTabSz="914294" rtl="0" eaLnBrk="1" latinLnBrk="0" hangingPunct="1">
        <a:lnSpc>
          <a:spcPct val="100000"/>
        </a:lnSpc>
        <a:spcBef>
          <a:spcPct val="0"/>
        </a:spcBef>
        <a:buNone/>
        <a:defRPr sz="2988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064" indent="-233064" algn="l" defTabSz="914294" rtl="0" eaLnBrk="1" latinLnBrk="0" hangingPunct="1">
        <a:lnSpc>
          <a:spcPct val="100000"/>
        </a:lnSpc>
        <a:spcBef>
          <a:spcPts val="0"/>
        </a:spcBef>
        <a:spcAft>
          <a:spcPts val="1270"/>
        </a:spcAft>
        <a:buFont typeface="Arial" panose="020B0604020202020204" pitchFamily="34" charset="0"/>
        <a:buChar char="•"/>
        <a:defRPr sz="239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19912" indent="-286848" algn="l" defTabSz="914294" rtl="0" eaLnBrk="1" latinLnBrk="0" hangingPunct="1">
        <a:lnSpc>
          <a:spcPct val="100000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594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19912" indent="-286848" algn="l" defTabSz="914294" rtl="0" eaLnBrk="1" latinLnBrk="0" hangingPunct="1">
        <a:lnSpc>
          <a:spcPts val="1494"/>
        </a:lnSpc>
        <a:spcBef>
          <a:spcPts val="0"/>
        </a:spcBef>
        <a:spcAft>
          <a:spcPts val="1270"/>
        </a:spcAft>
        <a:buFont typeface="Premier League" panose="020B0504020203020204" pitchFamily="34" charset="0"/>
        <a:buChar char="—"/>
        <a:defRPr sz="1245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ctr" defTabSz="550817" rtl="0" eaLnBrk="1" latinLnBrk="0" hangingPunct="1">
        <a:lnSpc>
          <a:spcPts val="1743"/>
        </a:lnSpc>
        <a:defRPr sz="1494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2pPr>
      <a:lvl3pPr marL="0" algn="ctr" defTabSz="550817" rtl="0" eaLnBrk="1" latinLnBrk="0" hangingPunct="1">
        <a:lnSpc>
          <a:spcPts val="1743"/>
        </a:lnSpc>
        <a:defRPr sz="1494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4pPr>
      <a:lvl5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5pPr>
      <a:lvl6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6pPr>
      <a:lvl7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7pPr>
      <a:lvl8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8pPr>
      <a:lvl9pPr marL="0" algn="ctr" defTabSz="550817" rtl="0" eaLnBrk="1" latinLnBrk="0" hangingPunct="1">
        <a:lnSpc>
          <a:spcPts val="1743"/>
        </a:lnSpc>
        <a:defRPr sz="1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4337">
          <p15:clr>
            <a:srgbClr val="F26B43"/>
          </p15:clr>
        </p15:guide>
        <p15:guide id="2" pos="7710">
          <p15:clr>
            <a:srgbClr val="F26B43"/>
          </p15:clr>
        </p15:guide>
        <p15:guide id="3" pos="384">
          <p15:clr>
            <a:srgbClr val="F26B43"/>
          </p15:clr>
        </p15:guide>
        <p15:guide id="4" pos="15058">
          <p15:clr>
            <a:srgbClr val="F26B43"/>
          </p15:clr>
        </p15:guide>
        <p15:guide id="5" orient="horz" pos="391">
          <p15:clr>
            <a:srgbClr val="F26B43"/>
          </p15:clr>
        </p15:guide>
        <p15:guide id="6" orient="horz" pos="828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orient="horz" pos="1820">
          <p15:clr>
            <a:srgbClr val="F26B43"/>
          </p15:clr>
        </p15:guide>
        <p15:guide id="9" pos="634">
          <p15:clr>
            <a:srgbClr val="F26B43"/>
          </p15:clr>
        </p15:guide>
        <p15:guide id="10" pos="14786">
          <p15:clr>
            <a:srgbClr val="F26B43"/>
          </p15:clr>
        </p15:guide>
        <p15:guide id="11" orient="horz" pos="75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2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8400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One player has made 310 passes. Who is it?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Caballero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Giroud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Pedro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You can’t tell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xmlns="" id="{4A81CE5B-B174-DE4E-9C09-FC26C31609F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63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733136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would be the best scale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to use to make a bar chart for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this information?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0, 1, 2, 3, 4 and so on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0, 5, 10, 15, 20 and so on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0, 10, 20, 30, 40 and so on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0, 100, 200, 300, 400 and so on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oogle Shape;90;p4">
            <a:extLst>
              <a:ext uri="{FF2B5EF4-FFF2-40B4-BE49-F238E27FC236}">
                <a16:creationId xmlns:a16="http://schemas.microsoft.com/office/drawing/2014/main" xmlns="" id="{9F9D33D2-AAFE-1342-B7A3-3D75C1C17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3569988"/>
              </p:ext>
            </p:extLst>
          </p:nvPr>
        </p:nvGraphicFramePr>
        <p:xfrm>
          <a:off x="5840028" y="2414592"/>
          <a:ext cx="5760000" cy="2340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5387609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4133278365"/>
                    </a:ext>
                  </a:extLst>
                </a:gridCol>
              </a:tblGrid>
              <a:tr h="7200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>
                          <a:solidFill>
                            <a:schemeClr val="tx1"/>
                          </a:solidFill>
                        </a:rPr>
                        <a:t>Passes made this season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199450" marR="91450" marT="45725" marB="45725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199450" marR="91450" marT="45725" marB="45725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199450" marR="91450" marT="45725" marB="45725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 dirty="0"/>
                        <a:t>Leicester City</a:t>
                      </a:r>
                      <a:endParaRPr sz="2000" b="1" dirty="0"/>
                    </a:p>
                  </a:txBody>
                  <a:tcPr marL="91450" marR="91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199450" marR="9145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/>
                        <a:t>Southampton</a:t>
                      </a:r>
                      <a:endParaRPr sz="2000" b="1" dirty="0"/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199450" marR="91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/>
                        <a:t>Pérez</a:t>
                      </a:r>
                      <a:endParaRPr sz="1800" b="1" u="none" strike="noStrike" cap="none" dirty="0">
                        <a:solidFill>
                          <a:schemeClr val="accent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Vardy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Redmond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Ings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557</a:t>
                      </a:r>
                      <a:endParaRPr sz="1800" b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315</a:t>
                      </a:r>
                      <a:endParaRPr sz="1800" b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686</a:t>
                      </a:r>
                      <a:endParaRPr sz="1800" b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68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420</a:t>
                      </a:r>
                      <a:endParaRPr sz="1800" b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99450" marR="91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1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E5DD03E-ED61-F046-A245-666E580CA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647C9B27-9B8C-1346-9249-FEC7DEDF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749" y="1895731"/>
            <a:ext cx="10652051" cy="2753542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GB" sz="2400" dirty="0"/>
              <a:t>Q1. Answer is B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Q2. Answer is D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Q3. Answer is A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Q4. Answer is D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Q5. Answer is B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Q6. Answer is C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Q7. Answer is A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Q8. Answer is C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Q9. Answer is C</a:t>
            </a:r>
          </a:p>
          <a:p>
            <a:pPr>
              <a:spcAft>
                <a:spcPts val="2400"/>
              </a:spcAft>
            </a:pPr>
            <a:r>
              <a:rPr lang="en-GB" sz="2400" dirty="0"/>
              <a:t>Q10. Answer is D</a:t>
            </a:r>
          </a:p>
        </p:txBody>
      </p:sp>
    </p:spTree>
    <p:extLst>
      <p:ext uri="{BB962C8B-B14F-4D97-AF65-F5344CB8AC3E}">
        <p14:creationId xmlns:p14="http://schemas.microsoft.com/office/powerpoint/2010/main" val="34202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lIns="90000" tIns="0"/>
          <a:lstStyle/>
          <a:p>
            <a:r>
              <a:rPr lang="en-US" sz="4400" dirty="0"/>
              <a:t>Q1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9499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This bar chart has a label missing. What should the missing label say?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Number of goals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Top scorers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Number of wins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7F2B0E10-1AC8-EA49-AC9A-E584EF512E6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" b="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20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9499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missing from this graph?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The axes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 scale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Labels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 title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xmlns="" id="{EDC1E65E-6214-A644-BB26-05814021211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739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9499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does the vertical axis represent in this bar chart?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Number of assists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Name of players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Shots by Watford players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Top scorer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BA99FD3E-17B3-7349-9213-DFB3E65B10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376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797530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Which club scored the most goals?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Aston Villa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Burnley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Southampton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West Ham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3F17409B-81A9-424D-8BEF-C41115D710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642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9499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How many saves has Pickford made for Everton? </a:t>
            </a:r>
          </a:p>
          <a:p>
            <a:pPr marL="457200" indent="-457200">
              <a:spcAft>
                <a:spcPts val="1200"/>
              </a:spcAft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</a:p>
          <a:p>
            <a:pPr marL="457200" indent="-457200">
              <a:spcAft>
                <a:spcPts val="1200"/>
              </a:spcAft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52454A01-9E83-FD4C-8413-8E06C8CE26A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9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8400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the difference in goals between Newcastle United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and Bournemouth?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Newcastle United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have scored more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Six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5339CC79-D845-024D-A122-B6D8CA26C0D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>
          <a:xfrm>
            <a:off x="5523036" y="667222"/>
            <a:ext cx="6351972" cy="5536354"/>
          </a:xfrm>
        </p:spPr>
      </p:pic>
    </p:spTree>
    <p:extLst>
      <p:ext uri="{BB962C8B-B14F-4D97-AF65-F5344CB8AC3E}">
        <p14:creationId xmlns:p14="http://schemas.microsoft.com/office/powerpoint/2010/main" val="181165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8400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the total number of goals scored by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Maupay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and Webster?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1D6A622F-DACD-1F4E-A561-9E6368A3AE5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" b="1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516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D1FD4-8C6C-1646-9D5E-AC821DC69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386000"/>
            <a:ext cx="4556763" cy="519425"/>
          </a:xfrm>
        </p:spPr>
        <p:txBody>
          <a:bodyPr tIns="0"/>
          <a:lstStyle/>
          <a:p>
            <a:r>
              <a:rPr lang="en-US" sz="4400" dirty="0"/>
              <a:t>Q8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41D949-CF0B-9041-AC6F-1CF2D746F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2106000"/>
            <a:ext cx="4568400" cy="2957184"/>
          </a:xfrm>
        </p:spPr>
        <p:txBody>
          <a:bodyPr>
            <a:no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How many fewer wins did Norwich City have than Arsenal?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arenR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xmlns="" id="{54E7374C-068E-484D-91F2-D1D3C21FEDB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" b="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796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s">
  <a:themeElements>
    <a:clrScheme name="Premier League">
      <a:dk1>
        <a:srgbClr val="37003C"/>
      </a:dk1>
      <a:lt1>
        <a:srgbClr val="FFFFFF"/>
      </a:lt1>
      <a:dk2>
        <a:srgbClr val="05F0FF"/>
      </a:dk2>
      <a:lt2>
        <a:srgbClr val="EBEBE4"/>
      </a:lt2>
      <a:accent1>
        <a:srgbClr val="37003C"/>
      </a:accent1>
      <a:accent2>
        <a:srgbClr val="05F0FF"/>
      </a:accent2>
      <a:accent3>
        <a:srgbClr val="FF005A"/>
      </a:accent3>
      <a:accent4>
        <a:srgbClr val="EBFF00"/>
      </a:accent4>
      <a:accent5>
        <a:srgbClr val="00FF87"/>
      </a:accent5>
      <a:accent6>
        <a:srgbClr val="871D48"/>
      </a:accent6>
      <a:hlink>
        <a:srgbClr val="37003C"/>
      </a:hlink>
      <a:folHlink>
        <a:srgbClr val="37003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 Purple">
      <a:srgbClr val="382738"/>
    </a:custClr>
    <a:custClr name="Dark Blue">
      <a:srgbClr val="267888"/>
    </a:custClr>
    <a:custClr name="Dark Red">
      <a:srgbClr val="881D48"/>
    </a:custClr>
    <a:custClr name="Dark Yellow">
      <a:srgbClr val="847E26"/>
    </a:custClr>
    <a:custClr name="Dark Green">
      <a:srgbClr val="267E5A"/>
    </a:custClr>
    <a:custClr name="Light Grey">
      <a:srgbClr val="94948D"/>
    </a:custClr>
    <a:custClr name="Stone">
      <a:srgbClr val="EBEBE4"/>
    </a:custClr>
    <a:custClr name="Grey">
      <a:srgbClr val="5C505E"/>
    </a:custClr>
    <a:custClr name="Gold">
      <a:srgbClr val="85854D"/>
    </a:custClr>
  </a:custClrLst>
  <a:extLst>
    <a:ext uri="{05A4C25C-085E-4340-85A3-A5531E510DB2}">
      <thm15:themeFamily xmlns:thm15="http://schemas.microsoft.com/office/thememl/2012/main" xmlns="" name="PL Presentation.potx" id="{C5153698-37F0-48FD-9DC2-738F69001539}" vid="{42ED7D1D-FFA0-44F2-AB7C-F6B50CED21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B54F4E1E236843BC48977808A54A7A" ma:contentTypeVersion="14" ma:contentTypeDescription="Create a new document." ma:contentTypeScope="" ma:versionID="cfd779203ed69d36720bf7b5bdab0b36">
  <xsd:schema xmlns:xsd="http://www.w3.org/2001/XMLSchema" xmlns:xs="http://www.w3.org/2001/XMLSchema" xmlns:p="http://schemas.microsoft.com/office/2006/metadata/properties" xmlns:ns1="http://schemas.microsoft.com/sharepoint/v3" xmlns:ns2="9e3ec053-b15d-4d3c-8cbb-b8e5b486baaa" xmlns:ns3="99998508-87fa-4e9a-ba0f-ba9a87340d02" targetNamespace="http://schemas.microsoft.com/office/2006/metadata/properties" ma:root="true" ma:fieldsID="4a4eb4d4e6284c314c8ca8c074e0dac5" ns1:_="" ns2:_="" ns3:_="">
    <xsd:import namespace="http://schemas.microsoft.com/sharepoint/v3"/>
    <xsd:import namespace="9e3ec053-b15d-4d3c-8cbb-b8e5b486baaa"/>
    <xsd:import namespace="99998508-87fa-4e9a-ba0f-ba9a87340d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ec053-b15d-4d3c-8cbb-b8e5b486ba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98508-87fa-4e9a-ba0f-ba9a87340d0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1DFB7A-9A2C-4AD2-B2DA-8A5EE6533D6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1E23E81-4E68-4F38-8C2E-CA97406FAF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e3ec053-b15d-4d3c-8cbb-b8e5b486baaa"/>
    <ds:schemaRef ds:uri="99998508-87fa-4e9a-ba0f-ba9a87340d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5A537D-4663-415F-BD86-C69836F3B4F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99998508-87fa-4e9a-ba0f-ba9a87340d02"/>
    <ds:schemaRef ds:uri="http://schemas.microsoft.com/sharepoint/v3"/>
    <ds:schemaRef ds:uri="9e3ec053-b15d-4d3c-8cbb-b8e5b486baaa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7C36F71-AECF-4124-9DC1-24E31543A7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REV_MDM_Main_V5</Template>
  <TotalTime>4364</TotalTime>
  <Words>288</Words>
  <Application>Microsoft Office PowerPoint</Application>
  <PresentationFormat>Custom</PresentationFormat>
  <Paragraphs>103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Maths</vt:lpstr>
      <vt:lpstr>PowerPoint Presentation</vt:lpstr>
      <vt:lpstr>Q1</vt:lpstr>
      <vt:lpstr>Q2</vt:lpstr>
      <vt:lpstr>Q3</vt:lpstr>
      <vt:lpstr>Q4</vt:lpstr>
      <vt:lpstr>Q5</vt:lpstr>
      <vt:lpstr>Q6</vt:lpstr>
      <vt:lpstr>Q7</vt:lpstr>
      <vt:lpstr>Q8</vt:lpstr>
      <vt:lpstr>Q9</vt:lpstr>
      <vt:lpstr>Q10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Premier League Primary Stars</dc:title>
  <dc:creator>Sarah de Souza-Ingle</dc:creator>
  <cp:lastModifiedBy>JACQUELINE MCLELLAN</cp:lastModifiedBy>
  <cp:revision>203</cp:revision>
  <cp:lastPrinted>2017-10-17T11:37:26Z</cp:lastPrinted>
  <dcterms:created xsi:type="dcterms:W3CDTF">2017-09-06T12:17:16Z</dcterms:created>
  <dcterms:modified xsi:type="dcterms:W3CDTF">2020-05-26T11:25:54Z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0x01010093B54F4E1E236843BC48977808A54A7A</vt:lpwstr>
  </property>
</Properties>
</file>