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</p:sldMasterIdLst>
  <p:sldIdLst>
    <p:sldId id="257" r:id="rId10"/>
    <p:sldId id="260" r:id="rId11"/>
    <p:sldId id="261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3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5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7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4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3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3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1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4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9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41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7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4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6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72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7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4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86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14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69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89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1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7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31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2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68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2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4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24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34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8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5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4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8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0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4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0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4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71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70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61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52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3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6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11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32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01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09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9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74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9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01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89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528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7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7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58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61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6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08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32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7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64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71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1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47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9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528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8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2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33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67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6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77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34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93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50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656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85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67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34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37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60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394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871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4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481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281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A91-6074-421D-BC90-2BAE2A02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AEE-9662-4255-89BA-E9A3CD1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7A53-A5D8-4CA5-9283-15A209C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2EF-1563-491A-ACAB-31EB2C0E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F66E-8F4C-4CD2-9659-C4087C46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348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8907-85F5-4816-9F44-B78773A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5DE-7925-44A5-A79B-BDB56B98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2AE4-70B3-4A8D-9EF9-3FA1BC4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5B7F-43CE-4361-9079-4CFA13E3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8867-EF43-4A0B-BF2D-12F7F175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447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7EE-FC8E-4111-88F1-40A5FE89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4EAB-63C0-4D27-8B67-ED220C07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B78C-720A-4557-A4AF-DA0A3BAC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B968-B0B7-409A-B7FC-71301DF4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DFC-64BB-4BFD-9107-5BF3160E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86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2D0E-0A83-4001-8731-5AFBCC42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66DF-E58D-46CF-B2CB-DFE628DF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B306-7046-4352-BB83-B8E397A9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7050-77BD-4938-AFCA-816DC9B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4923-A10F-4BFF-975F-840BFE59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3FD4-1177-44C3-95F1-B6FA4F0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636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2B31-E668-4043-BE51-3041A41F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BB21-E871-4533-8909-9BD9B917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B6639-7A36-4CD2-BB50-E31856F0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18A7-176B-44F0-BA0F-1EBEC6E50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9DD4C-DF37-4DCA-BC6A-1648AF80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4FF3-ADBA-43D5-99DE-440B241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23E1C-18C1-46F0-BDCB-3798D8E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D33C-560E-49AD-AC02-DD5EBCE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08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3145-1755-43B7-AB1A-CAF52F1E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B7FA-4B58-4680-B987-B0C0D0D1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BD479-45BE-4532-9D63-7C149B2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1364-AB59-4AD5-B487-0E935CB0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18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BB81-3587-42F7-8C54-A0B918B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5BE38-E389-424F-99F9-BC8A7B2F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3C16-1E56-473A-90F2-133052E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7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0B1-C5EF-477F-9EE6-6FB4DC9B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1171-121F-43E7-9997-49D3280B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2CA5-20B3-44B5-9C33-30C16BE0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53D5-FAB4-4E18-A3BF-430472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7ED8-00C1-4F59-91F2-87882FF8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23A9-8576-4C26-8BA5-DA0228B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735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469-1AC5-47CA-BE02-CB2E2FE3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EB0E2-19CF-40F0-9D7F-878DB19B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5720-1B18-475E-B768-F860BC77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8F7C2-90DF-46BE-B7CC-7DA7DB7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EA23-7405-445C-808E-B56C507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C099E-2BDB-4EC0-A7D7-5EF43784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88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B3A9-DA4F-4800-B551-57934E1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072-6B15-4C42-824C-139B1823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E0B0-118E-4440-A930-C0DF9F59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7FF3-D032-4E9E-84B1-62B0612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939B-A639-4616-A406-709EDC2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371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3169-0FAE-40DF-88E8-97F0D3EAA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4FAF1-0593-44F3-B788-24867AF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EF7C-C839-4E71-A7CD-5E072494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40627-662B-4DB1-99D6-9C8F2C4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0031-E7AA-42E8-B098-96F6429E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6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6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6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7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3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4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0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18F7B-34C8-4268-849E-3D768445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48D8-F3EE-426C-8B59-20E74A8E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89EA-1562-4458-A8F9-38C32054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BB3-EF05-4A7E-9BB8-2E7CCEDBE1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0A0D-71B4-4509-9569-4943066E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286-6EE7-44C6-B5EF-89F056E4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6B1-7016-47F1-80C0-E3E3E2519F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2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52u5frOoKto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RVA2N6tX2cg&amp;feature=youtu.be&amp;fbclid=IwAR22TDO9lMJOLM1idiNcqzaxaxnPtbJ4U-KMCLd6OrLu_K4NJdqFt2B9g4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CF967-4596-45FB-990C-9A01ED64E13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5808" r="3389" b="3448"/>
          <a:stretch/>
        </p:blipFill>
        <p:spPr bwMode="auto">
          <a:xfrm>
            <a:off x="1760220" y="0"/>
            <a:ext cx="6096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3E2477-B27C-456B-8A72-04DB02C1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30" y="2650808"/>
            <a:ext cx="2889887" cy="8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147B0-481B-44F1-834A-1B625CC7C3CD}"/>
              </a:ext>
            </a:extLst>
          </p:cNvPr>
          <p:cNvSpPr txBox="1"/>
          <p:nvPr/>
        </p:nvSpPr>
        <p:spPr>
          <a:xfrm>
            <a:off x="323602" y="336002"/>
            <a:ext cx="9381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Body Sensations Cog Challenge….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5CF82-3539-4FF5-A3A4-AA1038E8C15F}"/>
              </a:ext>
            </a:extLst>
          </p:cNvPr>
          <p:cNvSpPr txBox="1"/>
          <p:nvPr/>
        </p:nvSpPr>
        <p:spPr>
          <a:xfrm>
            <a:off x="502866" y="4717961"/>
            <a:ext cx="8138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Over the next few weeks, create a piece of body sensation art work.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C040F-942E-4634-84C7-9A28615D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80" y="1251459"/>
            <a:ext cx="2428637" cy="33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147B0-481B-44F1-834A-1B625CC7C3CD}"/>
              </a:ext>
            </a:extLst>
          </p:cNvPr>
          <p:cNvSpPr txBox="1"/>
          <p:nvPr/>
        </p:nvSpPr>
        <p:spPr>
          <a:xfrm>
            <a:off x="264558" y="336002"/>
            <a:ext cx="9440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Body Sensations Cog Challenge….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5CF82-3539-4FF5-A3A4-AA1038E8C15F}"/>
              </a:ext>
            </a:extLst>
          </p:cNvPr>
          <p:cNvSpPr txBox="1"/>
          <p:nvPr/>
        </p:nvSpPr>
        <p:spPr>
          <a:xfrm>
            <a:off x="103268" y="3389575"/>
            <a:ext cx="434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Double vision glasses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C040F-942E-4634-84C7-9A28615D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36" y="1407461"/>
            <a:ext cx="1447728" cy="1979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020AC8-EF37-477F-89B9-E93FAA65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7" y="3913785"/>
            <a:ext cx="2220395" cy="1979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1CAFF-F3E5-460F-8C49-060922CC1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809" y="3912946"/>
            <a:ext cx="1637518" cy="2601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C42DC-4A5B-49D0-8D00-872AE302D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261" y="3911805"/>
            <a:ext cx="1543421" cy="2601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150FE-ED31-4FBB-BF7E-F0F980A9C3B5}"/>
              </a:ext>
            </a:extLst>
          </p:cNvPr>
          <p:cNvSpPr txBox="1"/>
          <p:nvPr/>
        </p:nvSpPr>
        <p:spPr>
          <a:xfrm>
            <a:off x="3945627" y="3388585"/>
            <a:ext cx="434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Jelly legs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D253D-6AFC-47F2-B83C-AF9123248969}"/>
              </a:ext>
            </a:extLst>
          </p:cNvPr>
          <p:cNvSpPr txBox="1"/>
          <p:nvPr/>
        </p:nvSpPr>
        <p:spPr>
          <a:xfrm>
            <a:off x="5817338" y="3387596"/>
            <a:ext cx="4345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Butterflies in your tummy</a:t>
            </a:r>
          </a:p>
        </p:txBody>
      </p:sp>
    </p:spTree>
    <p:extLst>
      <p:ext uri="{BB962C8B-B14F-4D97-AF65-F5344CB8AC3E}">
        <p14:creationId xmlns:p14="http://schemas.microsoft.com/office/powerpoint/2010/main" val="1513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84" y="108196"/>
            <a:ext cx="7154566" cy="66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7" y="117721"/>
            <a:ext cx="7083783" cy="663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0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2" y="109372"/>
            <a:ext cx="7055861" cy="66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147B0-481B-44F1-834A-1B625CC7C3CD}"/>
              </a:ext>
            </a:extLst>
          </p:cNvPr>
          <p:cNvSpPr txBox="1"/>
          <p:nvPr/>
        </p:nvSpPr>
        <p:spPr>
          <a:xfrm>
            <a:off x="1478403" y="335981"/>
            <a:ext cx="6472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Positive and Negative Triggers</a:t>
            </a:r>
            <a:endParaRPr lang="en-GB" sz="32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5CF82-3539-4FF5-A3A4-AA1038E8C15F}"/>
              </a:ext>
            </a:extLst>
          </p:cNvPr>
          <p:cNvSpPr txBox="1"/>
          <p:nvPr/>
        </p:nvSpPr>
        <p:spPr>
          <a:xfrm>
            <a:off x="1343207" y="1400011"/>
            <a:ext cx="67029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Each individual person will feel and react differently to different triggers.</a:t>
            </a:r>
          </a:p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Some triggers can bring positive emotions, behaviours and body sensations.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Some triggers can bring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negative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emotions, behaviours and body sensations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Some triggers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may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bring negative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and positive emotions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, behaviours and body sensations.</a:t>
            </a:r>
          </a:p>
          <a:p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" y="720702"/>
            <a:ext cx="1214185" cy="16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" y="3671705"/>
            <a:ext cx="110013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00" y="920628"/>
            <a:ext cx="110728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12" y="4339351"/>
            <a:ext cx="11287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4764" y="157096"/>
            <a:ext cx="7301717" cy="6626505"/>
            <a:chOff x="979599" y="157093"/>
            <a:chExt cx="9735623" cy="662650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99" y="157093"/>
              <a:ext cx="9735623" cy="662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D9C7E7-BB93-43D0-B0A1-EFCC7811C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129" t="5891" r="3085" b="21148"/>
            <a:stretch/>
          </p:blipFill>
          <p:spPr>
            <a:xfrm>
              <a:off x="1001604" y="157093"/>
              <a:ext cx="2549655" cy="25217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CC040F-942E-4634-84C7-9A28615DA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2622" y="4292328"/>
              <a:ext cx="2219279" cy="22755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ACF7BF-6F24-44CC-964F-ACD2520C6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30" t="31799" r="58396" b="11978"/>
            <a:stretch/>
          </p:blipFill>
          <p:spPr>
            <a:xfrm>
              <a:off x="7946264" y="459943"/>
              <a:ext cx="2601532" cy="2662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208" y="5923140"/>
            <a:ext cx="492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www.youtube.com/watch?v=52u5frOoKto</a:t>
            </a: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82897" y="188281"/>
            <a:ext cx="7121765" cy="5607341"/>
            <a:chOff x="910443" y="188152"/>
            <a:chExt cx="9495687" cy="560734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443" y="188152"/>
              <a:ext cx="9495687" cy="560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443" y="188152"/>
              <a:ext cx="2734278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49011" r="62796" b="3765"/>
          <a:stretch/>
        </p:blipFill>
        <p:spPr bwMode="auto">
          <a:xfrm>
            <a:off x="7190192" y="4684470"/>
            <a:ext cx="1861557" cy="19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6840" y="269442"/>
            <a:ext cx="7665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What are Mr Jelly’s Emotion Triggers?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224" y="1000712"/>
            <a:ext cx="4450751" cy="1627232"/>
            <a:chOff x="325463" y="1000712"/>
            <a:chExt cx="5934335" cy="162723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63" y="1000712"/>
              <a:ext cx="2327277" cy="162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787720" y="1000712"/>
              <a:ext cx="347207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A leaf on his bedroom window </a:t>
              </a:r>
            </a:p>
            <a:p>
              <a:r>
                <a:rPr lang="en-GB" sz="2000" dirty="0" smtClean="0">
                  <a:latin typeface="Comic Sans MS" panose="030F0702030302020204" pitchFamily="66" charset="0"/>
                </a:rPr>
                <a:t>(He thought it was an earthquake!)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88106" y="963948"/>
            <a:ext cx="4253360" cy="1829134"/>
            <a:chOff x="5984142" y="963948"/>
            <a:chExt cx="5671146" cy="182913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142" y="963948"/>
              <a:ext cx="2327277" cy="163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559044" y="977200"/>
              <a:ext cx="309624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latin typeface="Comic Sans MS" panose="030F0702030302020204" pitchFamily="66" charset="0"/>
                </a:rPr>
                <a:t>A worm</a:t>
              </a:r>
            </a:p>
            <a:p>
              <a:r>
                <a:rPr lang="en-GB" sz="2800" dirty="0" smtClean="0">
                  <a:latin typeface="Comic Sans MS" panose="030F0702030302020204" pitchFamily="66" charset="0"/>
                </a:rPr>
                <a:t>(He thought it was a snake!)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335" y="3247481"/>
            <a:ext cx="4142772" cy="1624206"/>
            <a:chOff x="460446" y="3247481"/>
            <a:chExt cx="5523696" cy="1624206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46" y="3247481"/>
              <a:ext cx="2327276" cy="162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887898" y="3289259"/>
              <a:ext cx="30962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latin typeface="Comic Sans MS" panose="030F0702030302020204" pitchFamily="66" charset="0"/>
                </a:rPr>
                <a:t>A man snoring</a:t>
              </a:r>
            </a:p>
            <a:p>
              <a:r>
                <a:rPr lang="en-GB" sz="2400" dirty="0" smtClean="0">
                  <a:latin typeface="Comic Sans MS" panose="030F0702030302020204" pitchFamily="66" charset="0"/>
                </a:rPr>
                <a:t>(He thought it was a lion!)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5446" y="3013620"/>
            <a:ext cx="4246020" cy="1632915"/>
            <a:chOff x="5993928" y="3013615"/>
            <a:chExt cx="5661360" cy="1632915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928" y="3036954"/>
              <a:ext cx="2317491" cy="160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8559044" y="3013615"/>
              <a:ext cx="309624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latin typeface="Comic Sans MS" panose="030F0702030302020204" pitchFamily="66" charset="0"/>
                </a:rPr>
                <a:t>The man</a:t>
              </a:r>
            </a:p>
            <a:p>
              <a:r>
                <a:rPr lang="en-GB" sz="2400" dirty="0" smtClean="0">
                  <a:latin typeface="Comic Sans MS" panose="030F0702030302020204" pitchFamily="66" charset="0"/>
                </a:rPr>
                <a:t>(He thought he was a giant!)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86460" y="4890853"/>
            <a:ext cx="4147187" cy="1937304"/>
            <a:chOff x="3181861" y="4890788"/>
            <a:chExt cx="5529583" cy="1937304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861" y="4890788"/>
              <a:ext cx="2307966" cy="162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615200" y="5012210"/>
              <a:ext cx="309624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latin typeface="Comic Sans MS" panose="030F0702030302020204" pitchFamily="66" charset="0"/>
                </a:rPr>
                <a:t>A twig</a:t>
              </a:r>
            </a:p>
            <a:p>
              <a:r>
                <a:rPr lang="en-GB" sz="2800" dirty="0" smtClean="0">
                  <a:latin typeface="Comic Sans MS" panose="030F0702030302020204" pitchFamily="66" charset="0"/>
                </a:rPr>
                <a:t>(He thought a tree was falling!)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8" y="5012339"/>
            <a:ext cx="1214185" cy="16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5" y="163066"/>
            <a:ext cx="7035085" cy="657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9C7E7-BB93-43D0-B0A1-EFCC7811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822"/>
          <a:stretch/>
        </p:blipFill>
        <p:spPr>
          <a:xfrm>
            <a:off x="1168005" y="243134"/>
            <a:ext cx="6807994" cy="63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9" y="80493"/>
            <a:ext cx="7181833" cy="665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8" y="97598"/>
            <a:ext cx="7177205" cy="665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147B0-481B-44F1-834A-1B625CC7C3CD}"/>
              </a:ext>
            </a:extLst>
          </p:cNvPr>
          <p:cNvSpPr txBox="1"/>
          <p:nvPr/>
        </p:nvSpPr>
        <p:spPr>
          <a:xfrm>
            <a:off x="1478403" y="1055"/>
            <a:ext cx="6472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Different types of regulation…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5CF82-3539-4FF5-A3A4-AA1038E8C15F}"/>
              </a:ext>
            </a:extLst>
          </p:cNvPr>
          <p:cNvSpPr txBox="1"/>
          <p:nvPr/>
        </p:nvSpPr>
        <p:spPr>
          <a:xfrm>
            <a:off x="1874481" y="2523346"/>
            <a:ext cx="6702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ome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types of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regulation,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you can do on your own. </a:t>
            </a:r>
          </a:p>
          <a:p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For some types of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regulation,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you need to have help from an adult or a friend.</a:t>
            </a:r>
          </a:p>
          <a:p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Some types of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regulation,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can be done straight away. Sometimes you may have to wait for a period of time.</a:t>
            </a:r>
          </a:p>
          <a:p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Regulation can be needed for both positive and negative emotions.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09" y="780101"/>
            <a:ext cx="4026564" cy="175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8" y="4483087"/>
            <a:ext cx="1295831" cy="1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7" y="2523451"/>
            <a:ext cx="1295353" cy="17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9" y="140057"/>
            <a:ext cx="1167500" cy="16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2539" y="106233"/>
            <a:ext cx="7220469" cy="6617806"/>
            <a:chOff x="1216719" y="106233"/>
            <a:chExt cx="9627292" cy="661780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719" y="106235"/>
              <a:ext cx="9627292" cy="661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912" y="106233"/>
              <a:ext cx="3467435" cy="361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8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9049" y="101363"/>
            <a:ext cx="7229072" cy="6657543"/>
            <a:chOff x="1012064" y="101355"/>
            <a:chExt cx="9638763" cy="665754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064" y="101355"/>
              <a:ext cx="9638763" cy="665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444" y="101355"/>
              <a:ext cx="2847975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7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49011" r="62796" b="3765"/>
          <a:stretch/>
        </p:blipFill>
        <p:spPr bwMode="auto">
          <a:xfrm>
            <a:off x="446142" y="1155529"/>
            <a:ext cx="2473280" cy="26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3538" y="242520"/>
            <a:ext cx="8255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What was Mr Jelly’s Regulation Strategy?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4" y="4228090"/>
            <a:ext cx="1675230" cy="233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77848" y="1337227"/>
            <a:ext cx="5060847" cy="5061168"/>
            <a:chOff x="4637128" y="1337225"/>
            <a:chExt cx="6747796" cy="5061168"/>
          </a:xfrm>
        </p:grpSpPr>
        <p:grpSp>
          <p:nvGrpSpPr>
            <p:cNvPr id="2" name="Group 1"/>
            <p:cNvGrpSpPr/>
            <p:nvPr/>
          </p:nvGrpSpPr>
          <p:grpSpPr>
            <a:xfrm>
              <a:off x="5444478" y="1337225"/>
              <a:ext cx="4590418" cy="1952625"/>
              <a:chOff x="5444478" y="1337225"/>
              <a:chExt cx="4590418" cy="1952625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5423" r="69327"/>
              <a:stretch/>
            </p:blipFill>
            <p:spPr bwMode="auto">
              <a:xfrm>
                <a:off x="5444478" y="1337225"/>
                <a:ext cx="1895475" cy="1908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9421" y="1337225"/>
                <a:ext cx="189547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75CF82-3539-4FF5-A3A4-AA1038E8C15F}"/>
                </a:ext>
              </a:extLst>
            </p:cNvPr>
            <p:cNvSpPr txBox="1"/>
            <p:nvPr/>
          </p:nvSpPr>
          <p:spPr>
            <a:xfrm>
              <a:off x="4637128" y="3289850"/>
              <a:ext cx="674779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Mr Jelly was taught a strategy that he could do on his own by the snoring man.</a:t>
              </a:r>
            </a:p>
            <a:p>
              <a:endParaRPr lang="en-GB" sz="28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He closed his eyes and counted to 10 and that helped him to calm him down.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6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20EF9-9FAF-4377-B7E9-CCF42303D9D1}"/>
              </a:ext>
            </a:extLst>
          </p:cNvPr>
          <p:cNvSpPr txBox="1"/>
          <p:nvPr/>
        </p:nvSpPr>
        <p:spPr>
          <a:xfrm>
            <a:off x="2414234" y="324935"/>
            <a:ext cx="6472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Just Breathe Video…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83013-C527-4618-8173-1D5C16800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99" y="1371600"/>
            <a:ext cx="6908006" cy="411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E3BDCD-28BF-4FB5-906C-4F45FB8892D5}"/>
              </a:ext>
            </a:extLst>
          </p:cNvPr>
          <p:cNvSpPr/>
          <p:nvPr/>
        </p:nvSpPr>
        <p:spPr>
          <a:xfrm>
            <a:off x="307182" y="5609905"/>
            <a:ext cx="852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3"/>
              </a:rPr>
              <a:t>https://www.youtube.com/watch?reload=9&amp;v=RVA2N6tX2cg&amp;feature=youtu.be&amp;fbclid=IwAR22TDO9lMJOLM1idiNcqzaxaxnPtbJ4U-KMCLd6OrLu_K4NJdqFt2B9g4s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4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ADF72-61B2-4EDA-9AE1-F4AC82B22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98" y="847725"/>
            <a:ext cx="6822281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C2B42-6ABB-448C-9CB0-746E68D4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86" y="205797"/>
            <a:ext cx="6884432" cy="6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22F25-1246-42BB-A17E-B88FCC50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31" y="118500"/>
            <a:ext cx="7056119" cy="6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B881D-0033-40DE-BB55-DF0653B56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2" y="315742"/>
            <a:ext cx="6692900" cy="62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A40F8-96DA-4064-85E3-48550DA4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8" y="209503"/>
            <a:ext cx="6813702" cy="64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2647A-612A-4966-ADA7-337EF899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73" y="220441"/>
            <a:ext cx="6758454" cy="64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19336D-18A6-4AA1-8C82-B2CD99F60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/>
          <a:stretch/>
        </p:blipFill>
        <p:spPr>
          <a:xfrm>
            <a:off x="1494473" y="619125"/>
            <a:ext cx="6155055" cy="58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271</Words>
  <Application>Microsoft Office PowerPoint</Application>
  <PresentationFormat>On-screen Show (4:3)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1_Office Theme</vt:lpstr>
      <vt:lpstr>Office Theme</vt:lpstr>
      <vt:lpstr>3_Office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Elizabeth Ramsay</cp:lastModifiedBy>
  <cp:revision>40</cp:revision>
  <dcterms:created xsi:type="dcterms:W3CDTF">2019-06-10T18:10:17Z</dcterms:created>
  <dcterms:modified xsi:type="dcterms:W3CDTF">2020-05-27T15:17:54Z</dcterms:modified>
</cp:coreProperties>
</file>