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2128" y="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465F-1A95-4DAA-84DB-BCF486E7CCD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092D-8EE0-44F6-BB7C-564EE2241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465F-1A95-4DAA-84DB-BCF486E7CCD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092D-8EE0-44F6-BB7C-564EE2241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465F-1A95-4DAA-84DB-BCF486E7CCD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092D-8EE0-44F6-BB7C-564EE2241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465F-1A95-4DAA-84DB-BCF486E7CCD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092D-8EE0-44F6-BB7C-564EE2241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465F-1A95-4DAA-84DB-BCF486E7CCD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092D-8EE0-44F6-BB7C-564EE2241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465F-1A95-4DAA-84DB-BCF486E7CCD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092D-8EE0-44F6-BB7C-564EE2241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465F-1A95-4DAA-84DB-BCF486E7CCD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092D-8EE0-44F6-BB7C-564EE2241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465F-1A95-4DAA-84DB-BCF486E7CCD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092D-8EE0-44F6-BB7C-564EE2241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465F-1A95-4DAA-84DB-BCF486E7CCD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092D-8EE0-44F6-BB7C-564EE2241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465F-1A95-4DAA-84DB-BCF486E7CCD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092D-8EE0-44F6-BB7C-564EE2241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465F-1A95-4DAA-84DB-BCF486E7CCD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092D-8EE0-44F6-BB7C-564EE2241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9465F-1A95-4DAA-84DB-BCF486E7CCD4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C092D-8EE0-44F6-BB7C-564EE2241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6858000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u="sng" smtClean="0">
                <a:latin typeface="Comic Sans MS" pitchFamily="66" charset="0"/>
                <a:cs typeface="FrankRuehl" pitchFamily="34" charset="-79"/>
              </a:rPr>
              <a:t>It’s Sports Day time!</a:t>
            </a:r>
          </a:p>
          <a:p>
            <a:pPr algn="ctr"/>
            <a:endParaRPr lang="en-GB" sz="2800" b="1" smtClean="0">
              <a:latin typeface="Comic Sans MS" pitchFamily="66" charset="0"/>
              <a:cs typeface="FrankRuehl" pitchFamily="34" charset="-79"/>
            </a:endParaRPr>
          </a:p>
          <a:p>
            <a:pPr algn="ctr"/>
            <a:r>
              <a:rPr lang="en-GB" sz="2800" b="1" smtClean="0">
                <a:latin typeface="Comic Sans MS" pitchFamily="66" charset="0"/>
                <a:cs typeface="FrankRuehl" pitchFamily="34" charset="-79"/>
              </a:rPr>
              <a:t>Fasten your laces,</a:t>
            </a:r>
          </a:p>
          <a:p>
            <a:pPr algn="ctr"/>
            <a:r>
              <a:rPr lang="en-GB" sz="2800" b="1" smtClean="0">
                <a:latin typeface="Comic Sans MS" pitchFamily="66" charset="0"/>
                <a:cs typeface="FrankRuehl" pitchFamily="34" charset="-79"/>
              </a:rPr>
              <a:t>Toes behind the line,</a:t>
            </a:r>
          </a:p>
          <a:p>
            <a:pPr algn="ctr"/>
            <a:r>
              <a:rPr lang="en-GB" sz="2800" b="1" smtClean="0">
                <a:latin typeface="Comic Sans MS" pitchFamily="66" charset="0"/>
                <a:cs typeface="FrankRuehl" pitchFamily="34" charset="-79"/>
              </a:rPr>
              <a:t>The sun is shining,</a:t>
            </a:r>
          </a:p>
          <a:p>
            <a:pPr algn="ctr"/>
            <a:r>
              <a:rPr lang="en-GB" sz="2800" b="1" smtClean="0">
                <a:latin typeface="Comic Sans MS" pitchFamily="66" charset="0"/>
                <a:cs typeface="FrankRuehl" pitchFamily="34" charset="-79"/>
              </a:rPr>
              <a:t>It’s Sports Day time!</a:t>
            </a:r>
          </a:p>
          <a:p>
            <a:pPr algn="ctr"/>
            <a:endParaRPr lang="en-GB" sz="2800" b="1" smtClean="0">
              <a:latin typeface="Comic Sans MS" pitchFamily="66" charset="0"/>
              <a:cs typeface="FrankRuehl" pitchFamily="34" charset="-79"/>
            </a:endParaRPr>
          </a:p>
          <a:p>
            <a:pPr algn="ctr"/>
            <a:r>
              <a:rPr lang="en-GB" sz="2800" b="1" smtClean="0">
                <a:latin typeface="Comic Sans MS" pitchFamily="66" charset="0"/>
                <a:cs typeface="FrankRuehl" pitchFamily="34" charset="-79"/>
              </a:rPr>
              <a:t>It’s time to have races,</a:t>
            </a:r>
          </a:p>
          <a:p>
            <a:pPr algn="ctr"/>
            <a:r>
              <a:rPr lang="en-GB" sz="2800" b="1" smtClean="0">
                <a:latin typeface="Comic Sans MS" pitchFamily="66" charset="0"/>
                <a:cs typeface="FrankRuehl" pitchFamily="34" charset="-79"/>
              </a:rPr>
              <a:t>It’s time to have fun,</a:t>
            </a:r>
          </a:p>
          <a:p>
            <a:pPr algn="ctr"/>
            <a:r>
              <a:rPr lang="en-GB" sz="2800" b="1" smtClean="0">
                <a:latin typeface="Comic Sans MS" pitchFamily="66" charset="0"/>
                <a:cs typeface="FrankRuehl" pitchFamily="34" charset="-79"/>
              </a:rPr>
              <a:t>On your marks, get set...</a:t>
            </a:r>
          </a:p>
          <a:p>
            <a:pPr algn="ctr"/>
            <a:r>
              <a:rPr lang="en-GB" sz="2800" b="1" smtClean="0">
                <a:latin typeface="Comic Sans MS" pitchFamily="66" charset="0"/>
                <a:cs typeface="FrankRuehl" pitchFamily="34" charset="-79"/>
              </a:rPr>
              <a:t> </a:t>
            </a:r>
          </a:p>
          <a:p>
            <a:pPr algn="ctr"/>
            <a:r>
              <a:rPr lang="en-GB" sz="2800" b="1" smtClean="0">
                <a:latin typeface="Comic Sans MS" pitchFamily="66" charset="0"/>
                <a:cs typeface="FrankRuehl" pitchFamily="34" charset="-79"/>
              </a:rPr>
              <a:t>Jump!</a:t>
            </a:r>
          </a:p>
          <a:p>
            <a:pPr algn="ctr"/>
            <a:r>
              <a:rPr lang="en-GB" sz="2800" b="1" smtClean="0">
                <a:latin typeface="Comic Sans MS" pitchFamily="66" charset="0"/>
                <a:cs typeface="FrankRuehl" pitchFamily="34" charset="-79"/>
              </a:rPr>
              <a:t>Skip!</a:t>
            </a:r>
          </a:p>
          <a:p>
            <a:pPr algn="ctr"/>
            <a:r>
              <a:rPr lang="en-GB" sz="2800" b="1" smtClean="0">
                <a:latin typeface="Comic Sans MS" pitchFamily="66" charset="0"/>
                <a:cs typeface="FrankRuehl" pitchFamily="34" charset="-79"/>
              </a:rPr>
              <a:t>Run!</a:t>
            </a:r>
          </a:p>
          <a:p>
            <a:pPr algn="ctr"/>
            <a:endParaRPr lang="en-GB" sz="2800" b="1" smtClean="0">
              <a:latin typeface="Comic Sans MS" pitchFamily="66" charset="0"/>
              <a:cs typeface="FrankRuehl" pitchFamily="34" charset="-79"/>
            </a:endParaRPr>
          </a:p>
          <a:p>
            <a:pPr algn="ctr"/>
            <a:r>
              <a:rPr lang="en-GB" sz="2800" b="1" smtClean="0">
                <a:latin typeface="Comic Sans MS" pitchFamily="66" charset="0"/>
                <a:cs typeface="FrankRuehl" pitchFamily="34" charset="-79"/>
              </a:rPr>
              <a:t>It’s time for a cold drink,</a:t>
            </a:r>
          </a:p>
          <a:p>
            <a:pPr algn="ctr"/>
            <a:r>
              <a:rPr lang="en-GB" sz="2800" b="1" smtClean="0">
                <a:latin typeface="Comic Sans MS" pitchFamily="66" charset="0"/>
                <a:cs typeface="FrankRuehl" pitchFamily="34" charset="-79"/>
              </a:rPr>
              <a:t>It’s time for a rest.</a:t>
            </a:r>
          </a:p>
          <a:p>
            <a:pPr algn="ctr"/>
            <a:r>
              <a:rPr lang="en-GB" sz="2800" b="1" smtClean="0">
                <a:latin typeface="Comic Sans MS" pitchFamily="66" charset="0"/>
                <a:cs typeface="FrankRuehl" pitchFamily="34" charset="-79"/>
              </a:rPr>
              <a:t>Well done everyone,</a:t>
            </a:r>
          </a:p>
          <a:p>
            <a:pPr algn="ctr"/>
            <a:r>
              <a:rPr lang="en-GB" sz="2800" b="1" smtClean="0">
                <a:latin typeface="Comic Sans MS" pitchFamily="66" charset="0"/>
                <a:cs typeface="FrankRuehl" pitchFamily="34" charset="-79"/>
              </a:rPr>
              <a:t>You’ve all done your best!</a:t>
            </a:r>
          </a:p>
          <a:p>
            <a:pPr algn="ctr"/>
            <a:endParaRPr lang="en-GB" sz="2400" u="sng" dirty="0" smtClean="0">
              <a:latin typeface="Comic Sans MS" pitchFamily="66" charset="0"/>
              <a:cs typeface="FrankRuehl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00" y="8576846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©Sara Fox</a:t>
            </a:r>
            <a:endParaRPr lang="en-US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ank-tshirt-templa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07417" y="0"/>
            <a:ext cx="7217817" cy="934707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76200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Design a t shirt to celebrate team spirit and the summer season.</a:t>
            </a:r>
            <a:endParaRPr lang="en-US" b="1" dirty="0" smtClean="0">
              <a:latin typeface="Comic Sans MS" pitchFamily="66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89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Comic Sans MS</vt:lpstr>
      <vt:lpstr>FrankRuehl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Emily</dc:creator>
  <cp:lastModifiedBy>L Burn</cp:lastModifiedBy>
  <cp:revision>12</cp:revision>
  <dcterms:created xsi:type="dcterms:W3CDTF">2017-05-25T12:35:53Z</dcterms:created>
  <dcterms:modified xsi:type="dcterms:W3CDTF">2020-05-25T14:57:01Z</dcterms:modified>
</cp:coreProperties>
</file>