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92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75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13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68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5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27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4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8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9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77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74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7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Thursday 21</a:t>
            </a:r>
            <a:r>
              <a:rPr lang="en-GB" baseline="30000" dirty="0" smtClean="0"/>
              <a:t>st</a:t>
            </a:r>
            <a:r>
              <a:rPr lang="en-GB" dirty="0" smtClean="0"/>
              <a:t> May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Outdoor Classroom Day Activities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13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7225"/>
            <a:ext cx="4013479" cy="276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9" y="3414198"/>
            <a:ext cx="3997546" cy="275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2799688" y="3888057"/>
            <a:ext cx="1512168" cy="64148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3568" y="4509120"/>
            <a:ext cx="3312368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Don’t worry if you haven’t got a hoop, you could line the area using your jackets (whether dependent) or use twigs.</a:t>
            </a:r>
            <a:br>
              <a:rPr lang="en-GB" dirty="0" smtClean="0"/>
            </a:br>
            <a:r>
              <a:rPr lang="en-GB" dirty="0" smtClean="0"/>
              <a:t>Whatever works for you!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148064" y="1005492"/>
            <a:ext cx="288032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You could take a picture or sketch it and send it to your teacher – </a:t>
            </a:r>
            <a:r>
              <a:rPr lang="en-GB" dirty="0"/>
              <a:t>W</a:t>
            </a:r>
            <a:r>
              <a:rPr lang="en-GB" dirty="0" smtClean="0"/>
              <a:t>e would love to see you apply your problem solving skills outdoors.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30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45024"/>
            <a:ext cx="3762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837634"/>
            <a:ext cx="3762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04048" y="980728"/>
            <a:ext cx="2808312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Keep your eyes pealed. Perhaps you will find different shapes and sizes of triangles.. Possibly even a pentagon. Don’t forget to note it down!</a:t>
            </a:r>
            <a:endParaRPr lang="en-GB" dirty="0"/>
          </a:p>
        </p:txBody>
      </p:sp>
      <p:pic>
        <p:nvPicPr>
          <p:cNvPr id="2053" name="Picture 5" descr="Addition and Arrays (solutions, examples, videos, worksheets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20" y="4509120"/>
            <a:ext cx="3456384" cy="1992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3687649"/>
            <a:ext cx="36004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We have used arrays to develop our multiplication knowledge: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51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207977"/>
            <a:ext cx="5472608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692696"/>
            <a:ext cx="37623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>
            <a:off x="3923928" y="913981"/>
            <a:ext cx="1296144" cy="57606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08104" y="692696"/>
            <a:ext cx="2682255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Your adult can be your partner for this game. You’ll both have to think carefully about size and texture – Have Fun! 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58108" y="3536321"/>
            <a:ext cx="3059832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This is your final activity </a:t>
            </a:r>
            <a:br>
              <a:rPr lang="en-GB" dirty="0" smtClean="0"/>
            </a:br>
            <a:r>
              <a:rPr lang="en-GB" b="1" dirty="0" smtClean="0"/>
              <a:t>GOOD LUCK!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5251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Thursday 21st May 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4</cp:revision>
  <dcterms:created xsi:type="dcterms:W3CDTF">2020-04-26T14:06:15Z</dcterms:created>
  <dcterms:modified xsi:type="dcterms:W3CDTF">2020-05-19T14:09:50Z</dcterms:modified>
</cp:coreProperties>
</file>