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92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75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137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684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55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279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142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587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090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77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745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9EFF4-034F-4A7A-AF6E-29D920778614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13BFD-C8DB-4343-9EF6-F740DC690C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873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Wednesday 20</a:t>
            </a:r>
            <a:r>
              <a:rPr lang="en-GB" baseline="30000" dirty="0" smtClean="0"/>
              <a:t>th</a:t>
            </a:r>
            <a:r>
              <a:rPr lang="en-GB" dirty="0" smtClean="0"/>
              <a:t> May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Primary 3</a:t>
            </a:r>
            <a:br>
              <a:rPr lang="en-GB" dirty="0" smtClean="0"/>
            </a:br>
            <a:r>
              <a:rPr lang="en-GB" dirty="0" smtClean="0"/>
              <a:t>Numeracy Tasks 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13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519" y="170415"/>
            <a:ext cx="6090833" cy="6669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Mild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07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572" y="164766"/>
            <a:ext cx="6179787" cy="6693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Hot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51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10" y="723318"/>
            <a:ext cx="7875587" cy="5802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Spicy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51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8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Wednesday 20th May</vt:lpstr>
      <vt:lpstr>PowerPoint Presentation</vt:lpstr>
      <vt:lpstr>PowerPoint Presentation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 28th April</dc:title>
  <dc:creator>Fiona Cowan</dc:creator>
  <cp:lastModifiedBy>Fiona Cowan</cp:lastModifiedBy>
  <cp:revision>5</cp:revision>
  <dcterms:created xsi:type="dcterms:W3CDTF">2020-04-26T14:06:15Z</dcterms:created>
  <dcterms:modified xsi:type="dcterms:W3CDTF">2020-05-19T12:56:28Z</dcterms:modified>
</cp:coreProperties>
</file>