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92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75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13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684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55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27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14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8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09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77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74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87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Tuesday 19</a:t>
            </a:r>
            <a:r>
              <a:rPr lang="en-GB" baseline="30000" dirty="0" smtClean="0"/>
              <a:t>th</a:t>
            </a:r>
            <a:r>
              <a:rPr lang="en-GB" dirty="0" smtClean="0"/>
              <a:t> May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Numeracy Tasks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13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8386"/>
            <a:ext cx="6035771" cy="6699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Mild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07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05675"/>
            <a:ext cx="6048672" cy="675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Hot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1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8080"/>
            <a:ext cx="5832648" cy="6461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Spicy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1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05675"/>
            <a:ext cx="5904656" cy="675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Extra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Spicy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18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Tuesday 19th May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Fiona Cowan</cp:lastModifiedBy>
  <cp:revision>2</cp:revision>
  <dcterms:created xsi:type="dcterms:W3CDTF">2020-04-26T14:06:15Z</dcterms:created>
  <dcterms:modified xsi:type="dcterms:W3CDTF">2020-05-19T07:27:42Z</dcterms:modified>
</cp:coreProperties>
</file>