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7D4E3-DF6E-45BD-9908-F6881EA0DF7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31BC-A3B2-45E0-AADF-83B23C14C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7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7D4E3-DF6E-45BD-9908-F6881EA0DF7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31BC-A3B2-45E0-AADF-83B23C14C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308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7D4E3-DF6E-45BD-9908-F6881EA0DF7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31BC-A3B2-45E0-AADF-83B23C14C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626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7D4E3-DF6E-45BD-9908-F6881EA0DF7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31BC-A3B2-45E0-AADF-83B23C14C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255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7D4E3-DF6E-45BD-9908-F6881EA0DF7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31BC-A3B2-45E0-AADF-83B23C14C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040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7D4E3-DF6E-45BD-9908-F6881EA0DF7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31BC-A3B2-45E0-AADF-83B23C14C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260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7D4E3-DF6E-45BD-9908-F6881EA0DF7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31BC-A3B2-45E0-AADF-83B23C14C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056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7D4E3-DF6E-45BD-9908-F6881EA0DF7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31BC-A3B2-45E0-AADF-83B23C14C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28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7D4E3-DF6E-45BD-9908-F6881EA0DF7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31BC-A3B2-45E0-AADF-83B23C14C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673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7D4E3-DF6E-45BD-9908-F6881EA0DF7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31BC-A3B2-45E0-AADF-83B23C14C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398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7D4E3-DF6E-45BD-9908-F6881EA0DF7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31BC-A3B2-45E0-AADF-83B23C14C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702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7D4E3-DF6E-45BD-9908-F6881EA0DF7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C31BC-A3B2-45E0-AADF-83B23C14C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069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059709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GB" u="sng" dirty="0" smtClean="0"/>
              <a:t>Spelling Detectives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911926"/>
            <a:ext cx="12192000" cy="4946073"/>
          </a:xfrm>
          <a:solidFill>
            <a:schemeClr val="accent6"/>
          </a:solidFill>
        </p:spPr>
        <p:txBody>
          <a:bodyPr>
            <a:normAutofit fontScale="25000" lnSpcReduction="20000"/>
          </a:bodyPr>
          <a:lstStyle/>
          <a:p>
            <a:pPr algn="l"/>
            <a:endParaRPr lang="en-GB" sz="4000" dirty="0" smtClean="0"/>
          </a:p>
          <a:p>
            <a:pPr algn="l"/>
            <a:r>
              <a:rPr lang="en-GB" sz="9600" dirty="0" err="1" smtClean="0"/>
              <a:t>excercise</a:t>
            </a:r>
            <a:r>
              <a:rPr lang="en-GB" sz="9600" dirty="0" smtClean="0"/>
              <a:t>                                               </a:t>
            </a:r>
            <a:r>
              <a:rPr lang="en-GB" sz="9600" dirty="0" err="1" smtClean="0"/>
              <a:t>Wedensday</a:t>
            </a:r>
            <a:r>
              <a:rPr lang="en-GB" sz="9600" dirty="0" smtClean="0"/>
              <a:t>              </a:t>
            </a:r>
            <a:endParaRPr lang="en-GB" sz="9600" dirty="0" smtClean="0"/>
          </a:p>
          <a:p>
            <a:pPr algn="l"/>
            <a:r>
              <a:rPr lang="en-GB" sz="9600" dirty="0" err="1" smtClean="0"/>
              <a:t>Definate</a:t>
            </a:r>
            <a:r>
              <a:rPr lang="en-GB" sz="9600" dirty="0" smtClean="0"/>
              <a:t>                                                 </a:t>
            </a:r>
            <a:r>
              <a:rPr lang="en-GB" sz="9600" dirty="0" err="1" smtClean="0"/>
              <a:t>Febuary</a:t>
            </a:r>
            <a:endParaRPr lang="en-GB" sz="9600" dirty="0" smtClean="0"/>
          </a:p>
          <a:p>
            <a:pPr algn="l"/>
            <a:r>
              <a:rPr lang="en-GB" sz="9600" dirty="0" smtClean="0"/>
              <a:t>carful</a:t>
            </a:r>
            <a:r>
              <a:rPr lang="en-GB" sz="9600" dirty="0" smtClean="0"/>
              <a:t>                                                      </a:t>
            </a:r>
            <a:r>
              <a:rPr lang="en-GB" sz="9600" dirty="0" err="1" smtClean="0"/>
              <a:t>Saterday</a:t>
            </a:r>
            <a:r>
              <a:rPr lang="en-GB" sz="9600" dirty="0" smtClean="0"/>
              <a:t>                                                  </a:t>
            </a:r>
            <a:endParaRPr lang="en-GB" sz="9600" dirty="0" smtClean="0"/>
          </a:p>
          <a:p>
            <a:pPr algn="l"/>
            <a:r>
              <a:rPr lang="en-GB" sz="9600" dirty="0" err="1" smtClean="0"/>
              <a:t>deside</a:t>
            </a:r>
            <a:r>
              <a:rPr lang="en-GB" sz="9600" dirty="0" smtClean="0"/>
              <a:t>                                                     </a:t>
            </a:r>
            <a:r>
              <a:rPr lang="en-GB" sz="9600" dirty="0" err="1" smtClean="0"/>
              <a:t>Tuseday</a:t>
            </a:r>
            <a:r>
              <a:rPr lang="en-GB" sz="9600" dirty="0" smtClean="0"/>
              <a:t>        </a:t>
            </a:r>
            <a:endParaRPr lang="en-GB" sz="9600" dirty="0" smtClean="0"/>
          </a:p>
          <a:p>
            <a:pPr algn="l"/>
            <a:r>
              <a:rPr lang="en-GB" sz="9600" dirty="0" err="1" smtClean="0"/>
              <a:t>probaly</a:t>
            </a:r>
            <a:r>
              <a:rPr lang="en-GB" sz="9600" dirty="0" smtClean="0"/>
              <a:t>                                                    </a:t>
            </a:r>
            <a:r>
              <a:rPr lang="en-GB" sz="9600" dirty="0" err="1" smtClean="0"/>
              <a:t>mounth</a:t>
            </a:r>
            <a:endParaRPr lang="en-GB" sz="9600" dirty="0" smtClean="0"/>
          </a:p>
          <a:p>
            <a:pPr algn="l"/>
            <a:r>
              <a:rPr lang="en-GB" sz="9600" dirty="0" err="1" smtClean="0"/>
              <a:t>begining</a:t>
            </a:r>
            <a:r>
              <a:rPr lang="en-GB" sz="9600" dirty="0" smtClean="0"/>
              <a:t>                                                   lick</a:t>
            </a:r>
            <a:endParaRPr lang="en-GB" sz="9600" dirty="0" smtClean="0"/>
          </a:p>
          <a:p>
            <a:pPr algn="l"/>
            <a:r>
              <a:rPr lang="en-GB" sz="9600" dirty="0" err="1" smtClean="0"/>
              <a:t>disaprove</a:t>
            </a:r>
            <a:r>
              <a:rPr lang="en-GB" sz="9600" dirty="0" smtClean="0"/>
              <a:t>                                                </a:t>
            </a:r>
            <a:r>
              <a:rPr lang="en-GB" sz="9600" dirty="0" err="1" smtClean="0"/>
              <a:t>haveing</a:t>
            </a:r>
            <a:endParaRPr lang="en-GB" sz="9600" dirty="0" smtClean="0"/>
          </a:p>
          <a:p>
            <a:pPr algn="l"/>
            <a:r>
              <a:rPr lang="en-GB" sz="9600" dirty="0" err="1" smtClean="0"/>
              <a:t>litracy</a:t>
            </a:r>
            <a:r>
              <a:rPr lang="en-GB" sz="9600" dirty="0" smtClean="0"/>
              <a:t>                                                       </a:t>
            </a:r>
            <a:r>
              <a:rPr lang="en-GB" sz="9600" dirty="0" err="1" smtClean="0"/>
              <a:t>sed</a:t>
            </a:r>
            <a:endParaRPr lang="en-GB" sz="9600" dirty="0" smtClean="0"/>
          </a:p>
          <a:p>
            <a:pPr algn="l"/>
            <a:r>
              <a:rPr lang="en-GB" sz="9600" dirty="0" err="1" smtClean="0"/>
              <a:t>perseveer</a:t>
            </a:r>
            <a:r>
              <a:rPr lang="en-GB" sz="9600" dirty="0" smtClean="0"/>
              <a:t>                                               </a:t>
            </a:r>
            <a:r>
              <a:rPr lang="en-GB" sz="9600" dirty="0" err="1" smtClean="0"/>
              <a:t>shood</a:t>
            </a:r>
            <a:endParaRPr lang="en-GB" sz="9600" dirty="0" smtClean="0"/>
          </a:p>
          <a:p>
            <a:pPr algn="l"/>
            <a:r>
              <a:rPr lang="en-GB" sz="9600" dirty="0" err="1" smtClean="0"/>
              <a:t>Terific</a:t>
            </a:r>
            <a:r>
              <a:rPr lang="en-GB" sz="9600" dirty="0" smtClean="0"/>
              <a:t>                                                       </a:t>
            </a:r>
            <a:r>
              <a:rPr lang="en-GB" sz="9600" smtClean="0"/>
              <a:t>cood</a:t>
            </a:r>
            <a:endParaRPr lang="en-GB" sz="9600" dirty="0" smtClean="0"/>
          </a:p>
          <a:p>
            <a:pPr algn="l"/>
            <a:endParaRPr lang="en-GB" sz="4000" dirty="0" smtClean="0"/>
          </a:p>
          <a:p>
            <a:pPr algn="l"/>
            <a:endParaRPr lang="en-GB" sz="4000" dirty="0" smtClean="0"/>
          </a:p>
          <a:p>
            <a:pPr algn="l"/>
            <a:r>
              <a:rPr lang="en-GB" sz="4000" dirty="0" smtClean="0"/>
              <a:t>                                                                    </a:t>
            </a:r>
            <a:endParaRPr lang="en-GB" sz="4000" dirty="0"/>
          </a:p>
        </p:txBody>
      </p:sp>
      <p:pic>
        <p:nvPicPr>
          <p:cNvPr id="5" name="Picture 4" descr="Agri 007: Seed police on the prowl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736" y="2800950"/>
            <a:ext cx="3152237" cy="2565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674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23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Spelling Detectives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Detectives</dc:title>
  <dc:creator>Isabella Nelson</dc:creator>
  <cp:lastModifiedBy>Isabella Nelson</cp:lastModifiedBy>
  <cp:revision>5</cp:revision>
  <cp:lastPrinted>2020-02-21T08:52:28Z</cp:lastPrinted>
  <dcterms:created xsi:type="dcterms:W3CDTF">2020-02-19T21:43:23Z</dcterms:created>
  <dcterms:modified xsi:type="dcterms:W3CDTF">2020-05-13T10:08:15Z</dcterms:modified>
</cp:coreProperties>
</file>