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1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6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44B9-BFCD-4120-A48A-1671A27024E0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Tuesday 12th May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3</a:t>
            </a:r>
            <a:br>
              <a:rPr lang="en-GB" dirty="0" smtClean="0"/>
            </a:br>
            <a:r>
              <a:rPr lang="en-GB" dirty="0" smtClean="0"/>
              <a:t>Literacy Tasks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168" y="188640"/>
            <a:ext cx="6084167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Mild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5275"/>
            <a:ext cx="6552728" cy="6374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Spicy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6840760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Tuesday 12th May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28th April</dc:title>
  <dc:creator>Fiona Cowan</dc:creator>
  <cp:lastModifiedBy>Jordan Sandy</cp:lastModifiedBy>
  <cp:revision>7</cp:revision>
  <dcterms:created xsi:type="dcterms:W3CDTF">2020-04-26T14:11:17Z</dcterms:created>
  <dcterms:modified xsi:type="dcterms:W3CDTF">2020-05-12T07:22:10Z</dcterms:modified>
</cp:coreProperties>
</file>