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Tuesday 12th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Literacy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168" y="188640"/>
            <a:ext cx="6084167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5275"/>
            <a:ext cx="6552728" cy="637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8640"/>
            <a:ext cx="684076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Tuesday 12th May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Jordan Sandy</cp:lastModifiedBy>
  <cp:revision>7</cp:revision>
  <dcterms:created xsi:type="dcterms:W3CDTF">2020-04-26T14:11:17Z</dcterms:created>
  <dcterms:modified xsi:type="dcterms:W3CDTF">2020-05-12T07:22:10Z</dcterms:modified>
</cp:coreProperties>
</file>