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Monday 11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Mental Agility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101881"/>
            <a:ext cx="7416824" cy="665423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43608" y="105718"/>
            <a:ext cx="7423136" cy="67522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132172" y="1459423"/>
            <a:ext cx="4464164" cy="2070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35696" y="1666433"/>
            <a:ext cx="3312368" cy="250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Monday 11th May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Jordan Sandy</cp:lastModifiedBy>
  <cp:revision>8</cp:revision>
  <dcterms:created xsi:type="dcterms:W3CDTF">2020-04-26T14:11:17Z</dcterms:created>
  <dcterms:modified xsi:type="dcterms:W3CDTF">2020-05-11T07:43:16Z</dcterms:modified>
</cp:coreProperties>
</file>