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064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602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36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316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46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404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306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377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393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671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3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044B9-BFCD-4120-A48A-1671A27024E0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879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Monday 11</a:t>
            </a:r>
            <a:r>
              <a:rPr lang="en-GB" baseline="30000" dirty="0" smtClean="0"/>
              <a:t>th</a:t>
            </a:r>
            <a:r>
              <a:rPr lang="en-GB" dirty="0" smtClean="0"/>
              <a:t> May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Primary 3</a:t>
            </a:r>
            <a:br>
              <a:rPr lang="en-GB" dirty="0" smtClean="0"/>
            </a:br>
            <a:r>
              <a:rPr lang="en-GB" dirty="0" smtClean="0"/>
              <a:t>Mental Agility 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13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971600" y="101881"/>
            <a:ext cx="7416824" cy="6654237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14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1043608" y="105718"/>
            <a:ext cx="7423136" cy="6752282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3132172" y="1459423"/>
            <a:ext cx="4464164" cy="2070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835696" y="1666433"/>
            <a:ext cx="3312368" cy="2503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27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</Words>
  <Application>Microsoft Office PowerPoint</Application>
  <PresentationFormat>On-screen Show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Monday 11th May</vt:lpstr>
      <vt:lpstr>PowerPoint Presentation</vt:lpstr>
      <vt:lpstr>PowerPoint Presentation</vt:lpstr>
    </vt:vector>
  </TitlesOfParts>
  <Company>West Lothian Council - Education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Tuesday 28th April</dc:title>
  <dc:creator>Fiona Cowan</dc:creator>
  <cp:lastModifiedBy>Jordan Sandy</cp:lastModifiedBy>
  <cp:revision>8</cp:revision>
  <dcterms:created xsi:type="dcterms:W3CDTF">2020-04-26T14:11:17Z</dcterms:created>
  <dcterms:modified xsi:type="dcterms:W3CDTF">2020-05-11T07:43:16Z</dcterms:modified>
</cp:coreProperties>
</file>