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25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0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9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0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5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17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0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7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1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5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8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5549" y="522847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292934"/>
                </a:solidFill>
                <a:latin typeface="Maiandra GD" panose="020E0502030308020204" pitchFamily="34" charset="0"/>
              </a:rPr>
              <a:t>Mrs 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Kennedy’s Challenge </a:t>
            </a:r>
            <a:r>
              <a:rPr lang="en-GB" sz="2400" b="1" u="sng" dirty="0">
                <a:solidFill>
                  <a:srgbClr val="292934"/>
                </a:solidFill>
                <a:latin typeface="Maiandra GD" panose="020E0502030308020204" pitchFamily="34" charset="0"/>
              </a:rPr>
              <a:t>– 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Thursday 7</a:t>
            </a:r>
            <a:r>
              <a:rPr lang="en-GB" sz="2400" b="1" u="sng" baseline="30000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th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 May 2020</a:t>
            </a:r>
            <a:endParaRPr lang="en-GB" sz="2400" b="1" u="sng" dirty="0">
              <a:solidFill>
                <a:srgbClr val="292934"/>
              </a:solidFill>
              <a:latin typeface="SassoonCRInfant" panose="02010503020300020003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0987" y="1088011"/>
            <a:ext cx="7731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Lots of us are participating in ‘Clap for the NHS’ every Thursday at 8.00pm. This week I would like all of our children to participate, with their families , - to clap, play music, dance and cheer to say a huge thank you to the NHS and all of the Key Workers across our school community who continue to support us all . It would be wonderful if you could all wear your green school jumpers , anything green or nursery polo shirt to demonstrate our fabulous community spirit. Please ensure you adhere to social distancing guidance.  </a:t>
            </a:r>
          </a:p>
          <a:p>
            <a:pPr algn="ctr"/>
            <a:endParaRPr lang="en-GB" sz="1600" b="1" i="1" dirty="0" smtClean="0">
              <a:solidFill>
                <a:srgbClr val="00B05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2000" b="1" i="1" dirty="0" smtClean="0">
                <a:solidFill>
                  <a:srgbClr val="FF0000"/>
                </a:solidFill>
                <a:latin typeface="Maiandra GD" panose="020E0502030308020204" pitchFamily="34" charset="0"/>
              </a:rPr>
              <a:t>Please take a photograph of you showing your appreciation and send it to allison.kennedy@westlothian.org.uk</a:t>
            </a:r>
            <a:endParaRPr lang="en-GB" sz="2000" b="1" i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30" y="549184"/>
            <a:ext cx="1826559" cy="1077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79" y="4457824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75" y="549184"/>
            <a:ext cx="1842548" cy="12646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015" y="4723918"/>
            <a:ext cx="2600325" cy="1762125"/>
          </a:xfrm>
          <a:prstGeom prst="rect">
            <a:avLst/>
          </a:prstGeom>
        </p:spPr>
      </p:pic>
      <p:sp>
        <p:nvSpPr>
          <p:cNvPr id="5" name="AutoShape 2" descr="Green day for kids in NSPCC fundraiser | Swindon Advertis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599" y="4677950"/>
            <a:ext cx="2600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07975" y="308919"/>
            <a:ext cx="11603940" cy="617712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55575" y="160338"/>
            <a:ext cx="11929334" cy="652466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14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127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Maiandra GD</vt:lpstr>
      <vt:lpstr>SassoonCRInfant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Kennedy</dc:creator>
  <cp:lastModifiedBy>Linzi Williamson</cp:lastModifiedBy>
  <cp:revision>16</cp:revision>
  <dcterms:created xsi:type="dcterms:W3CDTF">2020-03-27T08:29:19Z</dcterms:created>
  <dcterms:modified xsi:type="dcterms:W3CDTF">2020-05-06T06:26:39Z</dcterms:modified>
</cp:coreProperties>
</file>