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064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602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4368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316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463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404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306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5377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393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671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044B9-BFCD-4120-A48A-1671A27024E0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36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044B9-BFCD-4120-A48A-1671A27024E0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FE994-7D16-4182-9836-19744CF85B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5879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Thursday 7</a:t>
            </a:r>
            <a:r>
              <a:rPr lang="en-GB" baseline="30000" dirty="0" smtClean="0"/>
              <a:t>th</a:t>
            </a:r>
            <a:r>
              <a:rPr lang="en-GB" dirty="0" smtClean="0"/>
              <a:t> May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Primary 3</a:t>
            </a:r>
            <a:br>
              <a:rPr lang="en-GB" dirty="0" smtClean="0"/>
            </a:br>
            <a:r>
              <a:rPr lang="en-GB" dirty="0" smtClean="0"/>
              <a:t>Measuring </a:t>
            </a:r>
            <a:r>
              <a:rPr lang="en-GB" dirty="0" smtClean="0"/>
              <a:t>Tasks 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13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8602" y="289462"/>
            <a:ext cx="4464496" cy="6407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89462"/>
            <a:ext cx="4117082" cy="6379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0" y="0"/>
            <a:ext cx="1512168" cy="72008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Mild</a:t>
            </a:r>
            <a:endParaRPr lang="en-GB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14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120405" y="338095"/>
            <a:ext cx="1512168" cy="72008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Spicy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572" y="-69311"/>
            <a:ext cx="5891755" cy="6927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627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47683"/>
            <a:ext cx="4464496" cy="6221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1"/>
            <a:ext cx="4438988" cy="6192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51520" y="188640"/>
            <a:ext cx="8640960" cy="648072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120405" y="338095"/>
            <a:ext cx="1512168" cy="72008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Hot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27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8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Thursday 7th May</vt:lpstr>
      <vt:lpstr>PowerPoint Presentation</vt:lpstr>
      <vt:lpstr>PowerPoint Presentation</vt:lpstr>
      <vt:lpstr>PowerPoint Presentation</vt:lpstr>
    </vt:vector>
  </TitlesOfParts>
  <Company>West Lothian Council - Education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Tuesday 28th April</dc:title>
  <dc:creator>Fiona Cowan</dc:creator>
  <cp:lastModifiedBy>Fiona Cowan</cp:lastModifiedBy>
  <cp:revision>6</cp:revision>
  <dcterms:created xsi:type="dcterms:W3CDTF">2020-04-26T14:11:17Z</dcterms:created>
  <dcterms:modified xsi:type="dcterms:W3CDTF">2020-05-05T15:07:24Z</dcterms:modified>
</cp:coreProperties>
</file>