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0" r:id="rId3"/>
    <p:sldId id="259" r:id="rId4"/>
    <p:sldId id="260" r:id="rId5"/>
    <p:sldId id="261" r:id="rId6"/>
    <p:sldId id="258" r:id="rId7"/>
    <p:sldId id="263" r:id="rId8"/>
    <p:sldId id="264" r:id="rId9"/>
    <p:sldId id="265" r:id="rId10"/>
    <p:sldId id="268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584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47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1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1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7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84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3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64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40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41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34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EB56B-208F-4E75-B4A2-2621E4041B5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43A1-D4CE-4637-9B25-12CB63B3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3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jacqui.mclellan\AppData\Local\Microsoft\Windows\INetCache\IE\RV515O5L\thinkingcapwhoa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45" y="2564904"/>
            <a:ext cx="1393677" cy="16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537321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Sometimes it’s difficult to think of where to start when you are asked to write a “story”. Here are some prompts or ideas that you could tell the story of – be as creative as you like and remember you can include detail about character, setting and plot. </a:t>
            </a:r>
          </a:p>
          <a:p>
            <a:r>
              <a:rPr lang="en-GB" dirty="0" smtClean="0"/>
              <a:t>Is there an ending you want to achieve? How do you get there? Make notes and plan out the structure of your story – </a:t>
            </a:r>
          </a:p>
          <a:p>
            <a:r>
              <a:rPr lang="en-GB" dirty="0" smtClean="0"/>
              <a:t>You can edit once you are finished , today is all about getting your ideas down on paper (or laptop/</a:t>
            </a:r>
            <a:r>
              <a:rPr lang="en-GB" dirty="0" err="1" smtClean="0"/>
              <a:t>ipad</a:t>
            </a:r>
            <a:r>
              <a:rPr lang="en-GB" dirty="0" smtClean="0"/>
              <a:t>) - Good luck!</a:t>
            </a:r>
            <a:endParaRPr lang="en-GB" dirty="0"/>
          </a:p>
        </p:txBody>
      </p:sp>
      <p:pic>
        <p:nvPicPr>
          <p:cNvPr id="1026" name="Picture 2" descr="C:\Users\jacqui.mclellan\AppData\Local\Microsoft\Windows\INetCache\IE\RV515O5L\writing-hand-silhouett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67" y="188640"/>
            <a:ext cx="1070140" cy="10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8902" y="273422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Creative Writing</a:t>
            </a:r>
            <a:endParaRPr lang="en-GB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jacqui.mclellan\AppData\Local\Microsoft\Windows\INetCache\IE\RV515O5L\Gnome-laptop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23468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45" y="5976687"/>
            <a:ext cx="12287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acqui.mclellan\AppData\Local\Microsoft\Windows\INetCache\IE\8W3S1ZKV\1501659034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r="31444"/>
          <a:stretch/>
        </p:blipFill>
        <p:spPr bwMode="auto">
          <a:xfrm>
            <a:off x="8125320" y="4295740"/>
            <a:ext cx="101868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2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59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07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559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1" y="-1"/>
            <a:ext cx="9164991" cy="690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32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8"/>
            <a:ext cx="9172442" cy="68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6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-1"/>
            <a:ext cx="9120692" cy="681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980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" y="-25361"/>
            <a:ext cx="9139661" cy="689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9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32168" cy="684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9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4"/>
            <a:ext cx="9108100" cy="68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804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66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106</Words>
  <Application>Microsoft Office PowerPoint</Application>
  <PresentationFormat>On-screen Show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</dc:creator>
  <cp:lastModifiedBy>JACQUELINE MCLELLAN</cp:lastModifiedBy>
  <cp:revision>21</cp:revision>
  <dcterms:created xsi:type="dcterms:W3CDTF">2013-05-12T08:40:02Z</dcterms:created>
  <dcterms:modified xsi:type="dcterms:W3CDTF">2020-05-06T08:53:10Z</dcterms:modified>
</cp:coreProperties>
</file>