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Thursday 30</a:t>
            </a:r>
            <a:r>
              <a:rPr lang="en-GB" baseline="30000" smtClean="0"/>
              <a:t>th</a:t>
            </a:r>
            <a:r>
              <a:rPr lang="en-GB" smtClean="0"/>
              <a:t> April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Data Handling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Collecting Data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-14275"/>
            <a:ext cx="4752529" cy="688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Bar Chart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71" y="0"/>
            <a:ext cx="447245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Bar Chart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14274"/>
            <a:ext cx="4536504" cy="68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Pictogram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-118616"/>
            <a:ext cx="4680521" cy="697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Thursday 30th April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Jordan Sandy</cp:lastModifiedBy>
  <cp:revision>3</cp:revision>
  <dcterms:created xsi:type="dcterms:W3CDTF">2020-04-26T14:11:17Z</dcterms:created>
  <dcterms:modified xsi:type="dcterms:W3CDTF">2020-04-30T07:36:41Z</dcterms:modified>
</cp:coreProperties>
</file>