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0064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4602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4368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5316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9463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5404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6306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5377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1393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7671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36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044B9-BFCD-4120-A48A-1671A27024E0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5879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Thursday 30</a:t>
            </a:r>
            <a:r>
              <a:rPr lang="en-GB" baseline="30000" smtClean="0"/>
              <a:t>th</a:t>
            </a:r>
            <a:r>
              <a:rPr lang="en-GB" smtClean="0"/>
              <a:t> April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Primary 3</a:t>
            </a:r>
            <a:br>
              <a:rPr lang="en-GB" dirty="0" smtClean="0"/>
            </a:br>
            <a:r>
              <a:rPr lang="en-GB" dirty="0" smtClean="0"/>
              <a:t>Data Handling Tasks </a:t>
            </a:r>
            <a:endParaRPr lang="en-GB" dirty="0"/>
          </a:p>
        </p:txBody>
      </p:sp>
      <p:sp>
        <p:nvSpPr>
          <p:cNvPr id="4" name="Rounded Rectangle 3"/>
          <p:cNvSpPr/>
          <p:nvPr/>
        </p:nvSpPr>
        <p:spPr>
          <a:xfrm>
            <a:off x="251520" y="188640"/>
            <a:ext cx="8640960" cy="6480720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132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51520" y="188640"/>
            <a:ext cx="8640960" cy="6480720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120405" y="338095"/>
            <a:ext cx="1512168" cy="72008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Collecting Data</a:t>
            </a:r>
            <a:endParaRPr lang="en-GB" sz="1600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5" y="-14275"/>
            <a:ext cx="4752529" cy="6886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1142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51520" y="188640"/>
            <a:ext cx="8640960" cy="6480720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120405" y="338095"/>
            <a:ext cx="1512168" cy="72008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Bar Chart</a:t>
            </a:r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5771" y="0"/>
            <a:ext cx="447245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6276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51520" y="188640"/>
            <a:ext cx="8640960" cy="6480720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120405" y="338095"/>
            <a:ext cx="1512168" cy="72008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Bar Chart</a:t>
            </a:r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-14274"/>
            <a:ext cx="4536504" cy="6872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6276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51520" y="188640"/>
            <a:ext cx="8640960" cy="6480720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120405" y="338095"/>
            <a:ext cx="1512168" cy="72008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Pictogram</a:t>
            </a:r>
            <a:endParaRPr lang="en-GB" sz="1600" dirty="0">
              <a:solidFill>
                <a:schemeClr val="tx1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7" y="-118616"/>
            <a:ext cx="4680521" cy="6976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6276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12</Words>
  <Application>Microsoft Office PowerPoint</Application>
  <PresentationFormat>On-screen Show (4:3)</PresentationFormat>
  <Paragraphs>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Thursday 30th April</vt:lpstr>
      <vt:lpstr>PowerPoint Presentation</vt:lpstr>
      <vt:lpstr>PowerPoint Presentation</vt:lpstr>
      <vt:lpstr>PowerPoint Presentation</vt:lpstr>
      <vt:lpstr>PowerPoint Presentation</vt:lpstr>
    </vt:vector>
  </TitlesOfParts>
  <Company>West Lothian Council - Education Services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Tuesday 28th April</dc:title>
  <dc:creator>Fiona Cowan</dc:creator>
  <cp:lastModifiedBy>Jordan Sandy</cp:lastModifiedBy>
  <cp:revision>3</cp:revision>
  <dcterms:created xsi:type="dcterms:W3CDTF">2020-04-26T14:11:17Z</dcterms:created>
  <dcterms:modified xsi:type="dcterms:W3CDTF">2020-04-30T07:36:41Z</dcterms:modified>
</cp:coreProperties>
</file>