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Tuesday 28</a:t>
            </a:r>
            <a:r>
              <a:rPr lang="en-GB" baseline="30000" dirty="0" smtClean="0"/>
              <a:t>th</a:t>
            </a:r>
            <a:r>
              <a:rPr lang="en-GB" dirty="0" smtClean="0"/>
              <a:t> April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Editing 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Mild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0649"/>
            <a:ext cx="5310859" cy="6408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338096"/>
            <a:ext cx="5362575" cy="6043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3368"/>
            <a:ext cx="5486400" cy="6331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Tuesday 28th April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Jordan Sandy</cp:lastModifiedBy>
  <cp:revision>5</cp:revision>
  <dcterms:created xsi:type="dcterms:W3CDTF">2020-04-26T14:11:17Z</dcterms:created>
  <dcterms:modified xsi:type="dcterms:W3CDTF">2020-04-28T07:26:21Z</dcterms:modified>
</cp:coreProperties>
</file>