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40fd2c38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40fd2c38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40fd2c38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40fd2c38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40fd2c38c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40fd2c38c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40fd2c38c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40fd2c38c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2400" y="0"/>
            <a:ext cx="9144000" cy="818100"/>
          </a:xfrm>
          <a:prstGeom prst="rect">
            <a:avLst/>
          </a:prstGeom>
          <a:solidFill>
            <a:srgbClr val="0000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Movie Night-Monday</a:t>
            </a:r>
            <a:endParaRPr sz="4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053500" y="1065900"/>
            <a:ext cx="7399200" cy="371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203021" y="1190361"/>
            <a:ext cx="7100100" cy="3469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203025" y="1660750"/>
            <a:ext cx="7100100" cy="25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omic Sans MS"/>
              <a:buChar char="●"/>
            </a:pPr>
            <a:r>
              <a:rPr lang="en-GB" sz="3000">
                <a:latin typeface="Comic Sans MS"/>
                <a:ea typeface="Comic Sans MS"/>
                <a:cs typeface="Comic Sans MS"/>
                <a:sym typeface="Comic Sans MS"/>
              </a:rPr>
              <a:t>Choose five movies that you think your family would enjoy.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omic Sans MS"/>
              <a:buChar char="●"/>
            </a:pPr>
            <a:r>
              <a:rPr lang="en-GB" sz="3000">
                <a:latin typeface="Comic Sans MS"/>
                <a:ea typeface="Comic Sans MS"/>
                <a:cs typeface="Comic Sans MS"/>
                <a:sym typeface="Comic Sans MS"/>
              </a:rPr>
              <a:t>Create a tally chart to find the most popular choice.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omic Sans MS"/>
              <a:buChar char="●"/>
            </a:pPr>
            <a:r>
              <a:rPr lang="en-GB" sz="3000">
                <a:latin typeface="Comic Sans MS"/>
                <a:ea typeface="Comic Sans MS"/>
                <a:cs typeface="Comic Sans MS"/>
                <a:sym typeface="Comic Sans MS"/>
              </a:rPr>
              <a:t>The one with the most votes is the winner.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12400" y="0"/>
            <a:ext cx="9144000" cy="818100"/>
          </a:xfrm>
          <a:prstGeom prst="rect">
            <a:avLst/>
          </a:prstGeom>
          <a:solidFill>
            <a:srgbClr val="0000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Movie Night-Tuesday</a:t>
            </a:r>
            <a:endParaRPr sz="4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1053500" y="1065900"/>
            <a:ext cx="7399200" cy="371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1203021" y="1190361"/>
            <a:ext cx="7100100" cy="3469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1921075" y="1660800"/>
            <a:ext cx="5750700" cy="25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Comic Sans MS"/>
              <a:buChar char="●"/>
            </a:pP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Create a poster advertising your movie.</a:t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Comic Sans MS"/>
              <a:buChar char="●"/>
            </a:pP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Make sure that you have put on the date, time and location of the movie.</a:t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Comic Sans MS"/>
              <a:buChar char="●"/>
            </a:pP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If you want you can add a summary of the movie beside it to give customers some information beforehand.</a:t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12400" y="0"/>
            <a:ext cx="9144000" cy="818100"/>
          </a:xfrm>
          <a:prstGeom prst="rect">
            <a:avLst/>
          </a:prstGeom>
          <a:solidFill>
            <a:srgbClr val="0000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Movie Night - Wednesday</a:t>
            </a:r>
            <a:endParaRPr sz="4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1053500" y="1065900"/>
            <a:ext cx="7399200" cy="371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1203021" y="1190361"/>
            <a:ext cx="7100100" cy="3469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2094575" y="1660800"/>
            <a:ext cx="5316900" cy="25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Comic Sans MS"/>
              <a:buChar char="●"/>
            </a:pPr>
            <a:r>
              <a:rPr lang="en-GB" sz="2600">
                <a:latin typeface="Comic Sans MS"/>
                <a:ea typeface="Comic Sans MS"/>
                <a:cs typeface="Comic Sans MS"/>
                <a:sym typeface="Comic Sans MS"/>
              </a:rPr>
              <a:t>Create tickets for the movie.</a:t>
            </a:r>
            <a:endParaRPr sz="2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Comic Sans MS"/>
              <a:buChar char="●"/>
            </a:pPr>
            <a:r>
              <a:rPr lang="en-GB" sz="2600">
                <a:latin typeface="Comic Sans MS"/>
                <a:ea typeface="Comic Sans MS"/>
                <a:cs typeface="Comic Sans MS"/>
                <a:sym typeface="Comic Sans MS"/>
              </a:rPr>
              <a:t>Make sure you have the date and time correct.</a:t>
            </a:r>
            <a:endParaRPr sz="2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Font typeface="Comic Sans MS"/>
              <a:buChar char="●"/>
            </a:pPr>
            <a:r>
              <a:rPr lang="en-GB" sz="2600">
                <a:latin typeface="Comic Sans MS"/>
                <a:ea typeface="Comic Sans MS"/>
                <a:cs typeface="Comic Sans MS"/>
                <a:sym typeface="Comic Sans MS"/>
              </a:rPr>
              <a:t>Try and be creative with your tickets!</a:t>
            </a:r>
            <a:endParaRPr sz="2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12400" y="0"/>
            <a:ext cx="9144000" cy="818100"/>
          </a:xfrm>
          <a:prstGeom prst="rect">
            <a:avLst/>
          </a:prstGeom>
          <a:solidFill>
            <a:srgbClr val="0000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Movie Night - Thursday</a:t>
            </a:r>
            <a:endParaRPr sz="4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1053500" y="1065900"/>
            <a:ext cx="7399200" cy="371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1203021" y="1190361"/>
            <a:ext cx="7100100" cy="3469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2094575" y="1660800"/>
            <a:ext cx="5316900" cy="25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Comic Sans MS"/>
              <a:buChar char="●"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Prepare some special snacks for the movie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Comic Sans MS"/>
              <a:buChar char="●"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Prepare the movie area (nice, dark and cosy!)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12400" y="0"/>
            <a:ext cx="9144000" cy="818100"/>
          </a:xfrm>
          <a:prstGeom prst="rect">
            <a:avLst/>
          </a:prstGeom>
          <a:solidFill>
            <a:srgbClr val="0000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Movie Night - Friday</a:t>
            </a:r>
            <a:endParaRPr sz="4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7" name="Google Shape;87;p17"/>
          <p:cNvSpPr/>
          <p:nvPr/>
        </p:nvSpPr>
        <p:spPr>
          <a:xfrm>
            <a:off x="1053500" y="1065900"/>
            <a:ext cx="7399200" cy="371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1203021" y="1190361"/>
            <a:ext cx="7100100" cy="3469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2032675" y="1660750"/>
            <a:ext cx="5440800" cy="25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  <a:t>Customers take their snacks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  <a:t>Ask customers for their tickets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  <a:t>Show them to their seats (if you have a flashlight even better!)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  <a:t>Snuggle up together and enjoy a lovely family night of fun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