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  <p:guide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840fd2c38c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840fd2c38c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840fd2c38c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840fd2c38c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840fd2c38c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840fd2c38c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840fd2c38c_0_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840fd2c38c_0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F00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12400" y="0"/>
            <a:ext cx="9144000" cy="818100"/>
          </a:xfrm>
          <a:prstGeom prst="rect">
            <a:avLst/>
          </a:prstGeom>
          <a:solidFill>
            <a:srgbClr val="000000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6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Movie Night-Monday</a:t>
            </a:r>
            <a:endParaRPr sz="4600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55" name="Google Shape;55;p13"/>
          <p:cNvSpPr/>
          <p:nvPr/>
        </p:nvSpPr>
        <p:spPr>
          <a:xfrm>
            <a:off x="1053500" y="1065900"/>
            <a:ext cx="7399200" cy="3718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3"/>
          <p:cNvSpPr/>
          <p:nvPr/>
        </p:nvSpPr>
        <p:spPr>
          <a:xfrm>
            <a:off x="1203021" y="1190361"/>
            <a:ext cx="7100100" cy="3469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lg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3"/>
          <p:cNvSpPr txBox="1"/>
          <p:nvPr/>
        </p:nvSpPr>
        <p:spPr>
          <a:xfrm>
            <a:off x="1203025" y="1660750"/>
            <a:ext cx="7100100" cy="252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Font typeface="Comic Sans MS"/>
              <a:buChar char="●"/>
            </a:pPr>
            <a:r>
              <a:rPr lang="en-GB" sz="3000">
                <a:latin typeface="Comic Sans MS"/>
                <a:ea typeface="Comic Sans MS"/>
                <a:cs typeface="Comic Sans MS"/>
                <a:sym typeface="Comic Sans MS"/>
              </a:rPr>
              <a:t>Choose five movies that you think your family would enjoy.</a:t>
            </a:r>
            <a:endParaRPr sz="30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Font typeface="Comic Sans MS"/>
              <a:buChar char="●"/>
            </a:pPr>
            <a:r>
              <a:rPr lang="en-GB" sz="3000">
                <a:latin typeface="Comic Sans MS"/>
                <a:ea typeface="Comic Sans MS"/>
                <a:cs typeface="Comic Sans MS"/>
                <a:sym typeface="Comic Sans MS"/>
              </a:rPr>
              <a:t>Create a tally chart to find the most popular choice.</a:t>
            </a:r>
            <a:endParaRPr sz="30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Font typeface="Comic Sans MS"/>
              <a:buChar char="●"/>
            </a:pPr>
            <a:r>
              <a:rPr lang="en-GB" sz="3000">
                <a:latin typeface="Comic Sans MS"/>
                <a:ea typeface="Comic Sans MS"/>
                <a:cs typeface="Comic Sans MS"/>
                <a:sym typeface="Comic Sans MS"/>
              </a:rPr>
              <a:t>The one with the most votes is the winner.</a:t>
            </a:r>
            <a:endParaRPr sz="3000"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00FF"/>
        </a:soli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/>
          <p:nvPr/>
        </p:nvSpPr>
        <p:spPr>
          <a:xfrm>
            <a:off x="12400" y="0"/>
            <a:ext cx="9144000" cy="818100"/>
          </a:xfrm>
          <a:prstGeom prst="rect">
            <a:avLst/>
          </a:prstGeom>
          <a:solidFill>
            <a:srgbClr val="000000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6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Movie Night-Tuesday</a:t>
            </a:r>
            <a:endParaRPr sz="4600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63" name="Google Shape;63;p14"/>
          <p:cNvSpPr/>
          <p:nvPr/>
        </p:nvSpPr>
        <p:spPr>
          <a:xfrm>
            <a:off x="1053500" y="1065900"/>
            <a:ext cx="7399200" cy="3718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14"/>
          <p:cNvSpPr/>
          <p:nvPr/>
        </p:nvSpPr>
        <p:spPr>
          <a:xfrm>
            <a:off x="1203021" y="1190361"/>
            <a:ext cx="7100100" cy="3469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lg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14"/>
          <p:cNvSpPr txBox="1"/>
          <p:nvPr/>
        </p:nvSpPr>
        <p:spPr>
          <a:xfrm>
            <a:off x="1921075" y="1660800"/>
            <a:ext cx="5750700" cy="252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Font typeface="Comic Sans MS"/>
              <a:buChar char="●"/>
            </a:pPr>
            <a:r>
              <a:rPr lang="en-GB" sz="2200">
                <a:latin typeface="Comic Sans MS"/>
                <a:ea typeface="Comic Sans MS"/>
                <a:cs typeface="Comic Sans MS"/>
                <a:sym typeface="Comic Sans MS"/>
              </a:rPr>
              <a:t>Create a poster advertising your movie.</a:t>
            </a:r>
            <a:endParaRPr sz="22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Font typeface="Comic Sans MS"/>
              <a:buChar char="●"/>
            </a:pPr>
            <a:r>
              <a:rPr lang="en-GB" sz="2200">
                <a:latin typeface="Comic Sans MS"/>
                <a:ea typeface="Comic Sans MS"/>
                <a:cs typeface="Comic Sans MS"/>
                <a:sym typeface="Comic Sans MS"/>
              </a:rPr>
              <a:t>Make sure that you have put on the date, time and location of the movie.</a:t>
            </a:r>
            <a:endParaRPr sz="22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Font typeface="Comic Sans MS"/>
              <a:buChar char="●"/>
            </a:pPr>
            <a:r>
              <a:rPr lang="en-GB" sz="2200">
                <a:latin typeface="Comic Sans MS"/>
                <a:ea typeface="Comic Sans MS"/>
                <a:cs typeface="Comic Sans MS"/>
                <a:sym typeface="Comic Sans MS"/>
              </a:rPr>
              <a:t>If you want you can add a summary of the movie beside it to give customers some information beforehand.</a:t>
            </a:r>
            <a:endParaRPr sz="2200"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F00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/>
          <p:nvPr/>
        </p:nvSpPr>
        <p:spPr>
          <a:xfrm>
            <a:off x="12400" y="0"/>
            <a:ext cx="9144000" cy="818100"/>
          </a:xfrm>
          <a:prstGeom prst="rect">
            <a:avLst/>
          </a:prstGeom>
          <a:solidFill>
            <a:srgbClr val="000000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6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Movie Night - Wednesday</a:t>
            </a:r>
            <a:endParaRPr sz="4600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71" name="Google Shape;71;p15"/>
          <p:cNvSpPr/>
          <p:nvPr/>
        </p:nvSpPr>
        <p:spPr>
          <a:xfrm>
            <a:off x="1053500" y="1065900"/>
            <a:ext cx="7399200" cy="3718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15"/>
          <p:cNvSpPr/>
          <p:nvPr/>
        </p:nvSpPr>
        <p:spPr>
          <a:xfrm>
            <a:off x="1203021" y="1190361"/>
            <a:ext cx="7100100" cy="3469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lg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15"/>
          <p:cNvSpPr txBox="1"/>
          <p:nvPr/>
        </p:nvSpPr>
        <p:spPr>
          <a:xfrm>
            <a:off x="2094575" y="1660800"/>
            <a:ext cx="5316900" cy="252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Font typeface="Comic Sans MS"/>
              <a:buChar char="●"/>
            </a:pPr>
            <a:r>
              <a:rPr lang="en-GB" sz="2600">
                <a:latin typeface="Comic Sans MS"/>
                <a:ea typeface="Comic Sans MS"/>
                <a:cs typeface="Comic Sans MS"/>
                <a:sym typeface="Comic Sans MS"/>
              </a:rPr>
              <a:t>Create tickets for the movie.</a:t>
            </a:r>
            <a:endParaRPr sz="26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Font typeface="Comic Sans MS"/>
              <a:buChar char="●"/>
            </a:pPr>
            <a:r>
              <a:rPr lang="en-GB" sz="2600">
                <a:latin typeface="Comic Sans MS"/>
                <a:ea typeface="Comic Sans MS"/>
                <a:cs typeface="Comic Sans MS"/>
                <a:sym typeface="Comic Sans MS"/>
              </a:rPr>
              <a:t>Make sure you have the date and time correct.</a:t>
            </a:r>
            <a:endParaRPr sz="26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Font typeface="Comic Sans MS"/>
              <a:buChar char="●"/>
            </a:pPr>
            <a:r>
              <a:rPr lang="en-GB" sz="2600">
                <a:latin typeface="Comic Sans MS"/>
                <a:ea typeface="Comic Sans MS"/>
                <a:cs typeface="Comic Sans MS"/>
                <a:sym typeface="Comic Sans MS"/>
              </a:rPr>
              <a:t>Try and be creative with your tickets!</a:t>
            </a:r>
            <a:endParaRPr sz="2600"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00FF"/>
        </a:solid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6"/>
          <p:cNvSpPr/>
          <p:nvPr/>
        </p:nvSpPr>
        <p:spPr>
          <a:xfrm>
            <a:off x="12400" y="0"/>
            <a:ext cx="9144000" cy="818100"/>
          </a:xfrm>
          <a:prstGeom prst="rect">
            <a:avLst/>
          </a:prstGeom>
          <a:solidFill>
            <a:srgbClr val="000000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6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Movie Night - Thursday</a:t>
            </a:r>
            <a:endParaRPr sz="4600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79" name="Google Shape;79;p16"/>
          <p:cNvSpPr/>
          <p:nvPr/>
        </p:nvSpPr>
        <p:spPr>
          <a:xfrm>
            <a:off x="1053500" y="1065900"/>
            <a:ext cx="7399200" cy="3718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16"/>
          <p:cNvSpPr/>
          <p:nvPr/>
        </p:nvSpPr>
        <p:spPr>
          <a:xfrm>
            <a:off x="1203021" y="1190361"/>
            <a:ext cx="7100100" cy="3469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lg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16"/>
          <p:cNvSpPr txBox="1"/>
          <p:nvPr/>
        </p:nvSpPr>
        <p:spPr>
          <a:xfrm>
            <a:off x="2094575" y="1660800"/>
            <a:ext cx="5316900" cy="252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Font typeface="Comic Sans MS"/>
              <a:buChar char="●"/>
            </a:pPr>
            <a:r>
              <a:rPr lang="en-GB" sz="3200">
                <a:latin typeface="Comic Sans MS"/>
                <a:ea typeface="Comic Sans MS"/>
                <a:cs typeface="Comic Sans MS"/>
                <a:sym typeface="Comic Sans MS"/>
              </a:rPr>
              <a:t>Prepare some special snacks for the movie</a:t>
            </a:r>
            <a:endParaRPr sz="32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Font typeface="Comic Sans MS"/>
              <a:buChar char="●"/>
            </a:pPr>
            <a:r>
              <a:rPr lang="en-GB" sz="3200">
                <a:latin typeface="Comic Sans MS"/>
                <a:ea typeface="Comic Sans MS"/>
                <a:cs typeface="Comic Sans MS"/>
                <a:sym typeface="Comic Sans MS"/>
              </a:rPr>
              <a:t>Prepare the movie area (nice, dark and cosy!)</a:t>
            </a:r>
            <a:endParaRPr sz="3200"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F00"/>
        </a:solidFill>
      </p:bgPr>
    </p:bg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7"/>
          <p:cNvSpPr/>
          <p:nvPr/>
        </p:nvSpPr>
        <p:spPr>
          <a:xfrm>
            <a:off x="12400" y="0"/>
            <a:ext cx="9144000" cy="818100"/>
          </a:xfrm>
          <a:prstGeom prst="rect">
            <a:avLst/>
          </a:prstGeom>
          <a:solidFill>
            <a:srgbClr val="000000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6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Movie Night - Friday</a:t>
            </a:r>
            <a:endParaRPr sz="4600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87" name="Google Shape;87;p17"/>
          <p:cNvSpPr/>
          <p:nvPr/>
        </p:nvSpPr>
        <p:spPr>
          <a:xfrm>
            <a:off x="1053500" y="1065900"/>
            <a:ext cx="7399200" cy="3718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17"/>
          <p:cNvSpPr/>
          <p:nvPr/>
        </p:nvSpPr>
        <p:spPr>
          <a:xfrm>
            <a:off x="1203021" y="1190361"/>
            <a:ext cx="7100100" cy="3469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lg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17"/>
          <p:cNvSpPr txBox="1"/>
          <p:nvPr/>
        </p:nvSpPr>
        <p:spPr>
          <a:xfrm>
            <a:off x="2032675" y="1660750"/>
            <a:ext cx="5440800" cy="252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Font typeface="Comic Sans MS"/>
              <a:buChar char="●"/>
            </a:pPr>
            <a:r>
              <a:rPr lang="en-GB" sz="2400">
                <a:latin typeface="Comic Sans MS"/>
                <a:ea typeface="Comic Sans MS"/>
                <a:cs typeface="Comic Sans MS"/>
                <a:sym typeface="Comic Sans MS"/>
              </a:rPr>
              <a:t>Customers take their snacks</a:t>
            </a:r>
            <a:endParaRPr sz="24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Font typeface="Comic Sans MS"/>
              <a:buChar char="●"/>
            </a:pPr>
            <a:r>
              <a:rPr lang="en-GB" sz="2400">
                <a:latin typeface="Comic Sans MS"/>
                <a:ea typeface="Comic Sans MS"/>
                <a:cs typeface="Comic Sans MS"/>
                <a:sym typeface="Comic Sans MS"/>
              </a:rPr>
              <a:t>Ask customers for their tickets</a:t>
            </a:r>
            <a:endParaRPr sz="24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Font typeface="Comic Sans MS"/>
              <a:buChar char="●"/>
            </a:pPr>
            <a:r>
              <a:rPr lang="en-GB" sz="2400">
                <a:latin typeface="Comic Sans MS"/>
                <a:ea typeface="Comic Sans MS"/>
                <a:cs typeface="Comic Sans MS"/>
                <a:sym typeface="Comic Sans MS"/>
              </a:rPr>
              <a:t>Show them to their seats (if you have a flashlight even better!)</a:t>
            </a:r>
            <a:endParaRPr sz="24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Font typeface="Comic Sans MS"/>
              <a:buChar char="●"/>
            </a:pPr>
            <a:r>
              <a:rPr lang="en-GB" sz="2400">
                <a:latin typeface="Comic Sans MS"/>
                <a:ea typeface="Comic Sans MS"/>
                <a:cs typeface="Comic Sans MS"/>
                <a:sym typeface="Comic Sans MS"/>
              </a:rPr>
              <a:t>Snuggle up together and enjoy a lovely family night of fun</a:t>
            </a:r>
            <a:endParaRPr sz="2400"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